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7"/>
  </p:notesMasterIdLst>
  <p:sldIdLst>
    <p:sldId id="256" r:id="rId5"/>
    <p:sldId id="257" r:id="rId6"/>
    <p:sldId id="2565" r:id="rId7"/>
    <p:sldId id="260" r:id="rId8"/>
    <p:sldId id="307" r:id="rId9"/>
    <p:sldId id="2563" r:id="rId10"/>
    <p:sldId id="2555" r:id="rId11"/>
    <p:sldId id="2564" r:id="rId12"/>
    <p:sldId id="2566" r:id="rId13"/>
    <p:sldId id="2567" r:id="rId14"/>
    <p:sldId id="263" r:id="rId15"/>
    <p:sldId id="293" r:id="rId16"/>
  </p:sldIdLst>
  <p:sldSz cx="12192000" cy="6858000"/>
  <p:notesSz cx="9388475" cy="7102475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DFA6FB-CBC2-4354-A112-EB8D02C9E2AB}" v="16" dt="2023-05-24T20:53:52.791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ric Doll" userId="5bea7de0-2213-4963-985a-1d7b89b342eb" providerId="ADAL" clId="{78DFA6FB-CBC2-4354-A112-EB8D02C9E2AB}"/>
    <pc:docChg chg="undo redo custSel addSld delSld modSld sldOrd delMainMaster">
      <pc:chgData name="Eric Doll" userId="5bea7de0-2213-4963-985a-1d7b89b342eb" providerId="ADAL" clId="{78DFA6FB-CBC2-4354-A112-EB8D02C9E2AB}" dt="2023-05-25T01:00:40.011" v="1552" actId="115"/>
      <pc:docMkLst>
        <pc:docMk/>
      </pc:docMkLst>
      <pc:sldChg chg="modSp mod">
        <pc:chgData name="Eric Doll" userId="5bea7de0-2213-4963-985a-1d7b89b342eb" providerId="ADAL" clId="{78DFA6FB-CBC2-4354-A112-EB8D02C9E2AB}" dt="2023-05-24T14:08:34.944" v="5" actId="20577"/>
        <pc:sldMkLst>
          <pc:docMk/>
          <pc:sldMk cId="0" sldId="256"/>
        </pc:sldMkLst>
        <pc:spChg chg="mod">
          <ac:chgData name="Eric Doll" userId="5bea7de0-2213-4963-985a-1d7b89b342eb" providerId="ADAL" clId="{78DFA6FB-CBC2-4354-A112-EB8D02C9E2AB}" dt="2023-05-24T14:08:34.944" v="5" actId="20577"/>
          <ac:spMkLst>
            <pc:docMk/>
            <pc:sldMk cId="0" sldId="256"/>
            <ac:spMk id="7" creationId="{00000000-0000-0000-0000-000000000000}"/>
          </ac:spMkLst>
        </pc:spChg>
      </pc:sldChg>
      <pc:sldChg chg="del">
        <pc:chgData name="Eric Doll" userId="5bea7de0-2213-4963-985a-1d7b89b342eb" providerId="ADAL" clId="{78DFA6FB-CBC2-4354-A112-EB8D02C9E2AB}" dt="2023-05-24T19:15:05.257" v="80" actId="47"/>
        <pc:sldMkLst>
          <pc:docMk/>
          <pc:sldMk cId="0" sldId="258"/>
        </pc:sldMkLst>
      </pc:sldChg>
      <pc:sldChg chg="modSp mod">
        <pc:chgData name="Eric Doll" userId="5bea7de0-2213-4963-985a-1d7b89b342eb" providerId="ADAL" clId="{78DFA6FB-CBC2-4354-A112-EB8D02C9E2AB}" dt="2023-05-24T20:52:56.323" v="1028" actId="20577"/>
        <pc:sldMkLst>
          <pc:docMk/>
          <pc:sldMk cId="0" sldId="263"/>
        </pc:sldMkLst>
        <pc:spChg chg="mod">
          <ac:chgData name="Eric Doll" userId="5bea7de0-2213-4963-985a-1d7b89b342eb" providerId="ADAL" clId="{78DFA6FB-CBC2-4354-A112-EB8D02C9E2AB}" dt="2023-05-24T20:52:56.323" v="1028" actId="20577"/>
          <ac:spMkLst>
            <pc:docMk/>
            <pc:sldMk cId="0" sldId="263"/>
            <ac:spMk id="2" creationId="{00000000-0000-0000-0000-000000000000}"/>
          </ac:spMkLst>
        </pc:spChg>
      </pc:sldChg>
      <pc:sldChg chg="del">
        <pc:chgData name="Eric Doll" userId="5bea7de0-2213-4963-985a-1d7b89b342eb" providerId="ADAL" clId="{78DFA6FB-CBC2-4354-A112-EB8D02C9E2AB}" dt="2023-05-24T20:53:05.716" v="1033" actId="47"/>
        <pc:sldMkLst>
          <pc:docMk/>
          <pc:sldMk cId="0" sldId="269"/>
        </pc:sldMkLst>
      </pc:sldChg>
      <pc:sldChg chg="del">
        <pc:chgData name="Eric Doll" userId="5bea7de0-2213-4963-985a-1d7b89b342eb" providerId="ADAL" clId="{78DFA6FB-CBC2-4354-A112-EB8D02C9E2AB}" dt="2023-05-24T20:53:21.645" v="1042" actId="47"/>
        <pc:sldMkLst>
          <pc:docMk/>
          <pc:sldMk cId="0" sldId="270"/>
        </pc:sldMkLst>
      </pc:sldChg>
      <pc:sldChg chg="del">
        <pc:chgData name="Eric Doll" userId="5bea7de0-2213-4963-985a-1d7b89b342eb" providerId="ADAL" clId="{78DFA6FB-CBC2-4354-A112-EB8D02C9E2AB}" dt="2023-05-24T20:53:06.425" v="1034" actId="47"/>
        <pc:sldMkLst>
          <pc:docMk/>
          <pc:sldMk cId="0" sldId="278"/>
        </pc:sldMkLst>
      </pc:sldChg>
      <pc:sldChg chg="del">
        <pc:chgData name="Eric Doll" userId="5bea7de0-2213-4963-985a-1d7b89b342eb" providerId="ADAL" clId="{78DFA6FB-CBC2-4354-A112-EB8D02C9E2AB}" dt="2023-05-24T20:53:08.789" v="1035" actId="47"/>
        <pc:sldMkLst>
          <pc:docMk/>
          <pc:sldMk cId="0" sldId="280"/>
        </pc:sldMkLst>
      </pc:sldChg>
      <pc:sldChg chg="del">
        <pc:chgData name="Eric Doll" userId="5bea7de0-2213-4963-985a-1d7b89b342eb" providerId="ADAL" clId="{78DFA6FB-CBC2-4354-A112-EB8D02C9E2AB}" dt="2023-05-24T20:53:09.535" v="1036" actId="47"/>
        <pc:sldMkLst>
          <pc:docMk/>
          <pc:sldMk cId="0" sldId="282"/>
        </pc:sldMkLst>
      </pc:sldChg>
      <pc:sldChg chg="del">
        <pc:chgData name="Eric Doll" userId="5bea7de0-2213-4963-985a-1d7b89b342eb" providerId="ADAL" clId="{78DFA6FB-CBC2-4354-A112-EB8D02C9E2AB}" dt="2023-05-24T20:53:11.104" v="1037" actId="47"/>
        <pc:sldMkLst>
          <pc:docMk/>
          <pc:sldMk cId="0" sldId="284"/>
        </pc:sldMkLst>
      </pc:sldChg>
      <pc:sldChg chg="del">
        <pc:chgData name="Eric Doll" userId="5bea7de0-2213-4963-985a-1d7b89b342eb" providerId="ADAL" clId="{78DFA6FB-CBC2-4354-A112-EB8D02C9E2AB}" dt="2023-05-24T20:53:18.270" v="1039" actId="47"/>
        <pc:sldMkLst>
          <pc:docMk/>
          <pc:sldMk cId="0" sldId="285"/>
        </pc:sldMkLst>
      </pc:sldChg>
      <pc:sldChg chg="del">
        <pc:chgData name="Eric Doll" userId="5bea7de0-2213-4963-985a-1d7b89b342eb" providerId="ADAL" clId="{78DFA6FB-CBC2-4354-A112-EB8D02C9E2AB}" dt="2023-05-24T20:53:19.913" v="1040" actId="47"/>
        <pc:sldMkLst>
          <pc:docMk/>
          <pc:sldMk cId="0" sldId="286"/>
        </pc:sldMkLst>
      </pc:sldChg>
      <pc:sldChg chg="del">
        <pc:chgData name="Eric Doll" userId="5bea7de0-2213-4963-985a-1d7b89b342eb" providerId="ADAL" clId="{78DFA6FB-CBC2-4354-A112-EB8D02C9E2AB}" dt="2023-05-24T20:53:20.969" v="1041" actId="47"/>
        <pc:sldMkLst>
          <pc:docMk/>
          <pc:sldMk cId="0" sldId="287"/>
        </pc:sldMkLst>
      </pc:sldChg>
      <pc:sldChg chg="del">
        <pc:chgData name="Eric Doll" userId="5bea7de0-2213-4963-985a-1d7b89b342eb" providerId="ADAL" clId="{78DFA6FB-CBC2-4354-A112-EB8D02C9E2AB}" dt="2023-05-24T20:53:22.516" v="1043" actId="47"/>
        <pc:sldMkLst>
          <pc:docMk/>
          <pc:sldMk cId="0" sldId="292"/>
        </pc:sldMkLst>
      </pc:sldChg>
      <pc:sldChg chg="modSp mod">
        <pc:chgData name="Eric Doll" userId="5bea7de0-2213-4963-985a-1d7b89b342eb" providerId="ADAL" clId="{78DFA6FB-CBC2-4354-A112-EB8D02C9E2AB}" dt="2023-05-25T00:56:02.115" v="1478" actId="20577"/>
        <pc:sldMkLst>
          <pc:docMk/>
          <pc:sldMk cId="0" sldId="293"/>
        </pc:sldMkLst>
        <pc:spChg chg="mod">
          <ac:chgData name="Eric Doll" userId="5bea7de0-2213-4963-985a-1d7b89b342eb" providerId="ADAL" clId="{78DFA6FB-CBC2-4354-A112-EB8D02C9E2AB}" dt="2023-05-25T00:56:02.115" v="1478" actId="20577"/>
          <ac:spMkLst>
            <pc:docMk/>
            <pc:sldMk cId="0" sldId="293"/>
            <ac:spMk id="3" creationId="{00000000-0000-0000-0000-000000000000}"/>
          </ac:spMkLst>
        </pc:spChg>
      </pc:sldChg>
      <pc:sldChg chg="del">
        <pc:chgData name="Eric Doll" userId="5bea7de0-2213-4963-985a-1d7b89b342eb" providerId="ADAL" clId="{78DFA6FB-CBC2-4354-A112-EB8D02C9E2AB}" dt="2023-05-24T20:53:12.081" v="1038" actId="47"/>
        <pc:sldMkLst>
          <pc:docMk/>
          <pc:sldMk cId="3305963044" sldId="305"/>
        </pc:sldMkLst>
      </pc:sldChg>
      <pc:sldChg chg="addSp delSp modSp mod">
        <pc:chgData name="Eric Doll" userId="5bea7de0-2213-4963-985a-1d7b89b342eb" providerId="ADAL" clId="{78DFA6FB-CBC2-4354-A112-EB8D02C9E2AB}" dt="2023-05-24T19:33:16.363" v="370" actId="478"/>
        <pc:sldMkLst>
          <pc:docMk/>
          <pc:sldMk cId="4112259995" sldId="307"/>
        </pc:sldMkLst>
        <pc:spChg chg="add mod">
          <ac:chgData name="Eric Doll" userId="5bea7de0-2213-4963-985a-1d7b89b342eb" providerId="ADAL" clId="{78DFA6FB-CBC2-4354-A112-EB8D02C9E2AB}" dt="2023-05-24T19:33:03.574" v="368" actId="20577"/>
          <ac:spMkLst>
            <pc:docMk/>
            <pc:sldMk cId="4112259995" sldId="307"/>
            <ac:spMk id="2" creationId="{F4D98AE6-8DD3-7488-38F6-4E7B5C93897F}"/>
          </ac:spMkLst>
        </pc:spChg>
        <pc:spChg chg="del">
          <ac:chgData name="Eric Doll" userId="5bea7de0-2213-4963-985a-1d7b89b342eb" providerId="ADAL" clId="{78DFA6FB-CBC2-4354-A112-EB8D02C9E2AB}" dt="2023-05-24T19:32:54.017" v="350" actId="478"/>
          <ac:spMkLst>
            <pc:docMk/>
            <pc:sldMk cId="4112259995" sldId="307"/>
            <ac:spMk id="3" creationId="{C6F17A61-3DEB-4674-B66A-6BF1ED10F79C}"/>
          </ac:spMkLst>
        </pc:spChg>
        <pc:spChg chg="add del mod">
          <ac:chgData name="Eric Doll" userId="5bea7de0-2213-4963-985a-1d7b89b342eb" providerId="ADAL" clId="{78DFA6FB-CBC2-4354-A112-EB8D02C9E2AB}" dt="2023-05-24T19:33:09.606" v="369" actId="478"/>
          <ac:spMkLst>
            <pc:docMk/>
            <pc:sldMk cId="4112259995" sldId="307"/>
            <ac:spMk id="8" creationId="{3E170568-DE4D-D8AB-DA71-4966B7044355}"/>
          </ac:spMkLst>
        </pc:spChg>
        <pc:graphicFrameChg chg="mod modGraphic">
          <ac:chgData name="Eric Doll" userId="5bea7de0-2213-4963-985a-1d7b89b342eb" providerId="ADAL" clId="{78DFA6FB-CBC2-4354-A112-EB8D02C9E2AB}" dt="2023-05-24T19:32:30.609" v="348" actId="14100"/>
          <ac:graphicFrameMkLst>
            <pc:docMk/>
            <pc:sldMk cId="4112259995" sldId="307"/>
            <ac:graphicFrameMk id="6" creationId="{DDD33C49-3966-4326-853C-540432A315DA}"/>
          </ac:graphicFrameMkLst>
        </pc:graphicFrameChg>
        <pc:picChg chg="del">
          <ac:chgData name="Eric Doll" userId="5bea7de0-2213-4963-985a-1d7b89b342eb" providerId="ADAL" clId="{78DFA6FB-CBC2-4354-A112-EB8D02C9E2AB}" dt="2023-05-24T19:33:16.363" v="370" actId="478"/>
          <ac:picMkLst>
            <pc:docMk/>
            <pc:sldMk cId="4112259995" sldId="307"/>
            <ac:picMk id="5" creationId="{B1609E80-A75E-4316-6985-0454FD2848D4}"/>
          </ac:picMkLst>
        </pc:picChg>
      </pc:sldChg>
      <pc:sldChg chg="del">
        <pc:chgData name="Eric Doll" userId="5bea7de0-2213-4963-985a-1d7b89b342eb" providerId="ADAL" clId="{78DFA6FB-CBC2-4354-A112-EB8D02C9E2AB}" dt="2023-05-24T20:53:01.454" v="1030" actId="47"/>
        <pc:sldMkLst>
          <pc:docMk/>
          <pc:sldMk cId="2875317128" sldId="2481"/>
        </pc:sldMkLst>
      </pc:sldChg>
      <pc:sldChg chg="del">
        <pc:chgData name="Eric Doll" userId="5bea7de0-2213-4963-985a-1d7b89b342eb" providerId="ADAL" clId="{78DFA6FB-CBC2-4354-A112-EB8D02C9E2AB}" dt="2023-05-24T20:53:02.695" v="1031" actId="47"/>
        <pc:sldMkLst>
          <pc:docMk/>
          <pc:sldMk cId="1828350603" sldId="2487"/>
        </pc:sldMkLst>
      </pc:sldChg>
      <pc:sldChg chg="del">
        <pc:chgData name="Eric Doll" userId="5bea7de0-2213-4963-985a-1d7b89b342eb" providerId="ADAL" clId="{78DFA6FB-CBC2-4354-A112-EB8D02C9E2AB}" dt="2023-05-24T20:52:59.332" v="1029" actId="47"/>
        <pc:sldMkLst>
          <pc:docMk/>
          <pc:sldMk cId="2063415076" sldId="2523"/>
        </pc:sldMkLst>
      </pc:sldChg>
      <pc:sldChg chg="del">
        <pc:chgData name="Eric Doll" userId="5bea7de0-2213-4963-985a-1d7b89b342eb" providerId="ADAL" clId="{78DFA6FB-CBC2-4354-A112-EB8D02C9E2AB}" dt="2023-05-24T20:53:03.664" v="1032" actId="47"/>
        <pc:sldMkLst>
          <pc:docMk/>
          <pc:sldMk cId="2977340860" sldId="2553"/>
        </pc:sldMkLst>
      </pc:sldChg>
      <pc:sldChg chg="delSp modSp mod">
        <pc:chgData name="Eric Doll" userId="5bea7de0-2213-4963-985a-1d7b89b342eb" providerId="ADAL" clId="{78DFA6FB-CBC2-4354-A112-EB8D02C9E2AB}" dt="2023-05-24T19:28:07.819" v="235" actId="20577"/>
        <pc:sldMkLst>
          <pc:docMk/>
          <pc:sldMk cId="2366699516" sldId="2555"/>
        </pc:sldMkLst>
        <pc:spChg chg="mod">
          <ac:chgData name="Eric Doll" userId="5bea7de0-2213-4963-985a-1d7b89b342eb" providerId="ADAL" clId="{78DFA6FB-CBC2-4354-A112-EB8D02C9E2AB}" dt="2023-05-24T19:20:14.212" v="158" actId="20577"/>
          <ac:spMkLst>
            <pc:docMk/>
            <pc:sldMk cId="2366699516" sldId="2555"/>
            <ac:spMk id="2" creationId="{00000000-0000-0000-0000-000000000000}"/>
          </ac:spMkLst>
        </pc:spChg>
        <pc:spChg chg="mod">
          <ac:chgData name="Eric Doll" userId="5bea7de0-2213-4963-985a-1d7b89b342eb" providerId="ADAL" clId="{78DFA6FB-CBC2-4354-A112-EB8D02C9E2AB}" dt="2023-05-24T19:28:07.819" v="235" actId="20577"/>
          <ac:spMkLst>
            <pc:docMk/>
            <pc:sldMk cId="2366699516" sldId="2555"/>
            <ac:spMk id="3" creationId="{CF644627-71B6-C510-41BE-20824FF1BB3F}"/>
          </ac:spMkLst>
        </pc:spChg>
        <pc:spChg chg="del">
          <ac:chgData name="Eric Doll" userId="5bea7de0-2213-4963-985a-1d7b89b342eb" providerId="ADAL" clId="{78DFA6FB-CBC2-4354-A112-EB8D02C9E2AB}" dt="2023-05-24T19:20:35.005" v="159" actId="478"/>
          <ac:spMkLst>
            <pc:docMk/>
            <pc:sldMk cId="2366699516" sldId="2555"/>
            <ac:spMk id="4" creationId="{1CC954DD-DEC2-B732-7535-D9338A6534CB}"/>
          </ac:spMkLst>
        </pc:spChg>
      </pc:sldChg>
      <pc:sldChg chg="del">
        <pc:chgData name="Eric Doll" userId="5bea7de0-2213-4963-985a-1d7b89b342eb" providerId="ADAL" clId="{78DFA6FB-CBC2-4354-A112-EB8D02C9E2AB}" dt="2023-05-24T19:28:14.818" v="236" actId="47"/>
        <pc:sldMkLst>
          <pc:docMk/>
          <pc:sldMk cId="3186934288" sldId="2556"/>
        </pc:sldMkLst>
      </pc:sldChg>
      <pc:sldChg chg="del">
        <pc:chgData name="Eric Doll" userId="5bea7de0-2213-4963-985a-1d7b89b342eb" providerId="ADAL" clId="{78DFA6FB-CBC2-4354-A112-EB8D02C9E2AB}" dt="2023-05-24T20:25:58.637" v="940" actId="47"/>
        <pc:sldMkLst>
          <pc:docMk/>
          <pc:sldMk cId="436185418" sldId="2558"/>
        </pc:sldMkLst>
      </pc:sldChg>
      <pc:sldChg chg="del">
        <pc:chgData name="Eric Doll" userId="5bea7de0-2213-4963-985a-1d7b89b342eb" providerId="ADAL" clId="{78DFA6FB-CBC2-4354-A112-EB8D02C9E2AB}" dt="2023-05-24T20:52:36.768" v="992" actId="47"/>
        <pc:sldMkLst>
          <pc:docMk/>
          <pc:sldMk cId="3728716652" sldId="2559"/>
        </pc:sldMkLst>
      </pc:sldChg>
      <pc:sldChg chg="del">
        <pc:chgData name="Eric Doll" userId="5bea7de0-2213-4963-985a-1d7b89b342eb" providerId="ADAL" clId="{78DFA6FB-CBC2-4354-A112-EB8D02C9E2AB}" dt="2023-05-24T20:52:37.587" v="993" actId="47"/>
        <pc:sldMkLst>
          <pc:docMk/>
          <pc:sldMk cId="2512981366" sldId="2560"/>
        </pc:sldMkLst>
      </pc:sldChg>
      <pc:sldChg chg="del">
        <pc:chgData name="Eric Doll" userId="5bea7de0-2213-4963-985a-1d7b89b342eb" providerId="ADAL" clId="{78DFA6FB-CBC2-4354-A112-EB8D02C9E2AB}" dt="2023-05-24T20:52:38.408" v="994" actId="47"/>
        <pc:sldMkLst>
          <pc:docMk/>
          <pc:sldMk cId="399056028" sldId="2561"/>
        </pc:sldMkLst>
      </pc:sldChg>
      <pc:sldChg chg="del">
        <pc:chgData name="Eric Doll" userId="5bea7de0-2213-4963-985a-1d7b89b342eb" providerId="ADAL" clId="{78DFA6FB-CBC2-4354-A112-EB8D02C9E2AB}" dt="2023-05-24T20:52:38.993" v="995" actId="47"/>
        <pc:sldMkLst>
          <pc:docMk/>
          <pc:sldMk cId="2946908001" sldId="2562"/>
        </pc:sldMkLst>
      </pc:sldChg>
      <pc:sldChg chg="modSp mod ord">
        <pc:chgData name="Eric Doll" userId="5bea7de0-2213-4963-985a-1d7b89b342eb" providerId="ADAL" clId="{78DFA6FB-CBC2-4354-A112-EB8D02C9E2AB}" dt="2023-05-24T20:25:48.786" v="939"/>
        <pc:sldMkLst>
          <pc:docMk/>
          <pc:sldMk cId="2859672010" sldId="2563"/>
        </pc:sldMkLst>
        <pc:spChg chg="mod">
          <ac:chgData name="Eric Doll" userId="5bea7de0-2213-4963-985a-1d7b89b342eb" providerId="ADAL" clId="{78DFA6FB-CBC2-4354-A112-EB8D02C9E2AB}" dt="2023-05-24T20:25:43.178" v="937" actId="20577"/>
          <ac:spMkLst>
            <pc:docMk/>
            <pc:sldMk cId="2859672010" sldId="2563"/>
            <ac:spMk id="2" creationId="{00000000-0000-0000-0000-000000000000}"/>
          </ac:spMkLst>
        </pc:spChg>
      </pc:sldChg>
      <pc:sldChg chg="addSp delSp modSp mod">
        <pc:chgData name="Eric Doll" userId="5bea7de0-2213-4963-985a-1d7b89b342eb" providerId="ADAL" clId="{78DFA6FB-CBC2-4354-A112-EB8D02C9E2AB}" dt="2023-05-25T01:00:40.011" v="1552" actId="115"/>
        <pc:sldMkLst>
          <pc:docMk/>
          <pc:sldMk cId="1956539355" sldId="2564"/>
        </pc:sldMkLst>
        <pc:spChg chg="mod">
          <ac:chgData name="Eric Doll" userId="5bea7de0-2213-4963-985a-1d7b89b342eb" providerId="ADAL" clId="{78DFA6FB-CBC2-4354-A112-EB8D02C9E2AB}" dt="2023-05-24T19:33:57.180" v="397" actId="20577"/>
          <ac:spMkLst>
            <pc:docMk/>
            <pc:sldMk cId="1956539355" sldId="2564"/>
            <ac:spMk id="2" creationId="{00000000-0000-0000-0000-000000000000}"/>
          </ac:spMkLst>
        </pc:spChg>
        <pc:spChg chg="del">
          <ac:chgData name="Eric Doll" userId="5bea7de0-2213-4963-985a-1d7b89b342eb" providerId="ADAL" clId="{78DFA6FB-CBC2-4354-A112-EB8D02C9E2AB}" dt="2023-05-24T19:33:41.826" v="371" actId="478"/>
          <ac:spMkLst>
            <pc:docMk/>
            <pc:sldMk cId="1956539355" sldId="2564"/>
            <ac:spMk id="3" creationId="{CF644627-71B6-C510-41BE-20824FF1BB3F}"/>
          </ac:spMkLst>
        </pc:spChg>
        <pc:spChg chg="del">
          <ac:chgData name="Eric Doll" userId="5bea7de0-2213-4963-985a-1d7b89b342eb" providerId="ADAL" clId="{78DFA6FB-CBC2-4354-A112-EB8D02C9E2AB}" dt="2023-05-24T19:33:43.731" v="372" actId="478"/>
          <ac:spMkLst>
            <pc:docMk/>
            <pc:sldMk cId="1956539355" sldId="2564"/>
            <ac:spMk id="4" creationId="{1CC954DD-DEC2-B732-7535-D9338A6534CB}"/>
          </ac:spMkLst>
        </pc:spChg>
        <pc:spChg chg="del">
          <ac:chgData name="Eric Doll" userId="5bea7de0-2213-4963-985a-1d7b89b342eb" providerId="ADAL" clId="{78DFA6FB-CBC2-4354-A112-EB8D02C9E2AB}" dt="2023-05-24T19:33:46.372" v="373" actId="478"/>
          <ac:spMkLst>
            <pc:docMk/>
            <pc:sldMk cId="1956539355" sldId="2564"/>
            <ac:spMk id="5" creationId="{B80D7706-7127-7E48-8CBC-443F3BF642A8}"/>
          </ac:spMkLst>
        </pc:spChg>
        <pc:spChg chg="add mod">
          <ac:chgData name="Eric Doll" userId="5bea7de0-2213-4963-985a-1d7b89b342eb" providerId="ADAL" clId="{78DFA6FB-CBC2-4354-A112-EB8D02C9E2AB}" dt="2023-05-24T19:50:26.356" v="443" actId="1076"/>
          <ac:spMkLst>
            <pc:docMk/>
            <pc:sldMk cId="1956539355" sldId="2564"/>
            <ac:spMk id="6" creationId="{F834EB28-750D-F245-F0B9-8436BBCAB7F7}"/>
          </ac:spMkLst>
        </pc:spChg>
        <pc:spChg chg="add mod">
          <ac:chgData name="Eric Doll" userId="5bea7de0-2213-4963-985a-1d7b89b342eb" providerId="ADAL" clId="{78DFA6FB-CBC2-4354-A112-EB8D02C9E2AB}" dt="2023-05-25T01:00:40.011" v="1552" actId="115"/>
          <ac:spMkLst>
            <pc:docMk/>
            <pc:sldMk cId="1956539355" sldId="2564"/>
            <ac:spMk id="8" creationId="{69D0BAA3-AB50-45DF-DA30-79743B6E08ED}"/>
          </ac:spMkLst>
        </pc:spChg>
        <pc:spChg chg="add del mod">
          <ac:chgData name="Eric Doll" userId="5bea7de0-2213-4963-985a-1d7b89b342eb" providerId="ADAL" clId="{78DFA6FB-CBC2-4354-A112-EB8D02C9E2AB}" dt="2023-05-25T00:59:39.498" v="1480" actId="478"/>
          <ac:spMkLst>
            <pc:docMk/>
            <pc:sldMk cId="1956539355" sldId="2564"/>
            <ac:spMk id="9" creationId="{DB504A4D-4C5F-2035-C611-E6C338ED1F19}"/>
          </ac:spMkLst>
        </pc:spChg>
      </pc:sldChg>
      <pc:sldChg chg="modSp add del mod">
        <pc:chgData name="Eric Doll" userId="5bea7de0-2213-4963-985a-1d7b89b342eb" providerId="ADAL" clId="{78DFA6FB-CBC2-4354-A112-EB8D02C9E2AB}" dt="2023-05-24T14:14:13.613" v="22" actId="1076"/>
        <pc:sldMkLst>
          <pc:docMk/>
          <pc:sldMk cId="4125205381" sldId="2565"/>
        </pc:sldMkLst>
        <pc:spChg chg="mod">
          <ac:chgData name="Eric Doll" userId="5bea7de0-2213-4963-985a-1d7b89b342eb" providerId="ADAL" clId="{78DFA6FB-CBC2-4354-A112-EB8D02C9E2AB}" dt="2023-05-24T14:14:13.613" v="22" actId="1076"/>
          <ac:spMkLst>
            <pc:docMk/>
            <pc:sldMk cId="4125205381" sldId="2565"/>
            <ac:spMk id="2" creationId="{AEE36C87-03F6-DB5B-26F5-31D0E1849F48}"/>
          </ac:spMkLst>
        </pc:spChg>
        <pc:spChg chg="mod">
          <ac:chgData name="Eric Doll" userId="5bea7de0-2213-4963-985a-1d7b89b342eb" providerId="ADAL" clId="{78DFA6FB-CBC2-4354-A112-EB8D02C9E2AB}" dt="2023-05-24T14:13:17.662" v="13"/>
          <ac:spMkLst>
            <pc:docMk/>
            <pc:sldMk cId="4125205381" sldId="2565"/>
            <ac:spMk id="6" creationId="{4904435F-9D19-D981-D797-8ED0476CDD7E}"/>
          </ac:spMkLst>
        </pc:spChg>
        <pc:graphicFrameChg chg="mod">
          <ac:chgData name="Eric Doll" userId="5bea7de0-2213-4963-985a-1d7b89b342eb" providerId="ADAL" clId="{78DFA6FB-CBC2-4354-A112-EB8D02C9E2AB}" dt="2023-05-24T14:13:27.558" v="15" actId="1076"/>
          <ac:graphicFrameMkLst>
            <pc:docMk/>
            <pc:sldMk cId="4125205381" sldId="2565"/>
            <ac:graphicFrameMk id="7" creationId="{65F0C3FF-F85B-5CCE-46CE-84C91756729E}"/>
          </ac:graphicFrameMkLst>
        </pc:graphicFrameChg>
      </pc:sldChg>
      <pc:sldChg chg="addSp delSp modSp add mod modClrScheme chgLayout">
        <pc:chgData name="Eric Doll" userId="5bea7de0-2213-4963-985a-1d7b89b342eb" providerId="ADAL" clId="{78DFA6FB-CBC2-4354-A112-EB8D02C9E2AB}" dt="2023-05-24T20:28:50.791" v="991" actId="20577"/>
        <pc:sldMkLst>
          <pc:docMk/>
          <pc:sldMk cId="342654630" sldId="2566"/>
        </pc:sldMkLst>
        <pc:spChg chg="add del mod">
          <ac:chgData name="Eric Doll" userId="5bea7de0-2213-4963-985a-1d7b89b342eb" providerId="ADAL" clId="{78DFA6FB-CBC2-4354-A112-EB8D02C9E2AB}" dt="2023-05-24T20:28:50.791" v="991" actId="20577"/>
          <ac:spMkLst>
            <pc:docMk/>
            <pc:sldMk cId="342654630" sldId="2566"/>
            <ac:spMk id="2" creationId="{00000000-0000-0000-0000-000000000000}"/>
          </ac:spMkLst>
        </pc:spChg>
        <pc:spChg chg="add del mod">
          <ac:chgData name="Eric Doll" userId="5bea7de0-2213-4963-985a-1d7b89b342eb" providerId="ADAL" clId="{78DFA6FB-CBC2-4354-A112-EB8D02C9E2AB}" dt="2023-05-24T20:26:59.266" v="948" actId="26606"/>
          <ac:spMkLst>
            <pc:docMk/>
            <pc:sldMk cId="342654630" sldId="2566"/>
            <ac:spMk id="5" creationId="{352E940C-B90C-82D0-28E2-091B0321C242}"/>
          </ac:spMkLst>
        </pc:spChg>
        <pc:spChg chg="del">
          <ac:chgData name="Eric Doll" userId="5bea7de0-2213-4963-985a-1d7b89b342eb" providerId="ADAL" clId="{78DFA6FB-CBC2-4354-A112-EB8D02C9E2AB}" dt="2023-05-24T20:26:24.077" v="943" actId="478"/>
          <ac:spMkLst>
            <pc:docMk/>
            <pc:sldMk cId="342654630" sldId="2566"/>
            <ac:spMk id="6" creationId="{F834EB28-750D-F245-F0B9-8436BBCAB7F7}"/>
          </ac:spMkLst>
        </pc:spChg>
        <pc:spChg chg="add del mod">
          <ac:chgData name="Eric Doll" userId="5bea7de0-2213-4963-985a-1d7b89b342eb" providerId="ADAL" clId="{78DFA6FB-CBC2-4354-A112-EB8D02C9E2AB}" dt="2023-05-24T20:27:19.262" v="955" actId="26606"/>
          <ac:spMkLst>
            <pc:docMk/>
            <pc:sldMk cId="342654630" sldId="2566"/>
            <ac:spMk id="7" creationId="{0F3CCBC2-E290-1E4C-95C1-DB62F34B511D}"/>
          </ac:spMkLst>
        </pc:spChg>
        <pc:spChg chg="del">
          <ac:chgData name="Eric Doll" userId="5bea7de0-2213-4963-985a-1d7b89b342eb" providerId="ADAL" clId="{78DFA6FB-CBC2-4354-A112-EB8D02C9E2AB}" dt="2023-05-24T20:26:22.427" v="942" actId="478"/>
          <ac:spMkLst>
            <pc:docMk/>
            <pc:sldMk cId="342654630" sldId="2566"/>
            <ac:spMk id="8" creationId="{69D0BAA3-AB50-45DF-DA30-79743B6E08ED}"/>
          </ac:spMkLst>
        </pc:spChg>
        <pc:spChg chg="add del">
          <ac:chgData name="Eric Doll" userId="5bea7de0-2213-4963-985a-1d7b89b342eb" providerId="ADAL" clId="{78DFA6FB-CBC2-4354-A112-EB8D02C9E2AB}" dt="2023-05-24T20:28:08.539" v="971" actId="478"/>
          <ac:spMkLst>
            <pc:docMk/>
            <pc:sldMk cId="342654630" sldId="2566"/>
            <ac:spMk id="9" creationId="{DB504A4D-4C5F-2035-C611-E6C338ED1F19}"/>
          </ac:spMkLst>
        </pc:spChg>
        <pc:spChg chg="add del mod">
          <ac:chgData name="Eric Doll" userId="5bea7de0-2213-4963-985a-1d7b89b342eb" providerId="ADAL" clId="{78DFA6FB-CBC2-4354-A112-EB8D02C9E2AB}" dt="2023-05-24T20:28:03.143" v="969" actId="26606"/>
          <ac:spMkLst>
            <pc:docMk/>
            <pc:sldMk cId="342654630" sldId="2566"/>
            <ac:spMk id="10" creationId="{88591A15-5EDF-76CD-B8D3-7CE15D059D85}"/>
          </ac:spMkLst>
        </pc:spChg>
        <pc:spChg chg="add del mod">
          <ac:chgData name="Eric Doll" userId="5bea7de0-2213-4963-985a-1d7b89b342eb" providerId="ADAL" clId="{78DFA6FB-CBC2-4354-A112-EB8D02C9E2AB}" dt="2023-05-24T20:28:01.148" v="964" actId="478"/>
          <ac:spMkLst>
            <pc:docMk/>
            <pc:sldMk cId="342654630" sldId="2566"/>
            <ac:spMk id="12" creationId="{DEE489F5-019E-F8A9-EDC9-F9430294B123}"/>
          </ac:spMkLst>
        </pc:spChg>
        <pc:graphicFrameChg chg="add del mod modGraphic">
          <ac:chgData name="Eric Doll" userId="5bea7de0-2213-4963-985a-1d7b89b342eb" providerId="ADAL" clId="{78DFA6FB-CBC2-4354-A112-EB8D02C9E2AB}" dt="2023-05-24T20:27:00.700" v="950"/>
          <ac:graphicFrameMkLst>
            <pc:docMk/>
            <pc:sldMk cId="342654630" sldId="2566"/>
            <ac:graphicFrameMk id="3" creationId="{CBCE8FBE-0164-D89E-E65F-0E3B4208A6F5}"/>
          </ac:graphicFrameMkLst>
        </pc:graphicFrameChg>
        <pc:graphicFrameChg chg="add del mod modGraphic">
          <ac:chgData name="Eric Doll" userId="5bea7de0-2213-4963-985a-1d7b89b342eb" providerId="ADAL" clId="{78DFA6FB-CBC2-4354-A112-EB8D02C9E2AB}" dt="2023-05-24T20:28:11.780" v="972" actId="478"/>
          <ac:graphicFrameMkLst>
            <pc:docMk/>
            <pc:sldMk cId="342654630" sldId="2566"/>
            <ac:graphicFrameMk id="4" creationId="{C0D6F87E-D288-A9BC-F0C5-C538038AB52D}"/>
          </ac:graphicFrameMkLst>
        </pc:graphicFrameChg>
        <pc:picChg chg="add mod">
          <ac:chgData name="Eric Doll" userId="5bea7de0-2213-4963-985a-1d7b89b342eb" providerId="ADAL" clId="{78DFA6FB-CBC2-4354-A112-EB8D02C9E2AB}" dt="2023-05-24T20:28:36.001" v="974" actId="1076"/>
          <ac:picMkLst>
            <pc:docMk/>
            <pc:sldMk cId="342654630" sldId="2566"/>
            <ac:picMk id="13" creationId="{BCDED660-A739-8351-D521-552FE4DC7F3D}"/>
          </ac:picMkLst>
        </pc:picChg>
      </pc:sldChg>
      <pc:sldChg chg="addSp delSp modSp add mod">
        <pc:chgData name="Eric Doll" userId="5bea7de0-2213-4963-985a-1d7b89b342eb" providerId="ADAL" clId="{78DFA6FB-CBC2-4354-A112-EB8D02C9E2AB}" dt="2023-05-25T00:55:16.448" v="1459" actId="1076"/>
        <pc:sldMkLst>
          <pc:docMk/>
          <pc:sldMk cId="138613327" sldId="2567"/>
        </pc:sldMkLst>
        <pc:spChg chg="mod">
          <ac:chgData name="Eric Doll" userId="5bea7de0-2213-4963-985a-1d7b89b342eb" providerId="ADAL" clId="{78DFA6FB-CBC2-4354-A112-EB8D02C9E2AB}" dt="2023-05-24T20:53:41.121" v="1062" actId="20577"/>
          <ac:spMkLst>
            <pc:docMk/>
            <pc:sldMk cId="138613327" sldId="2567"/>
            <ac:spMk id="2" creationId="{00000000-0000-0000-0000-000000000000}"/>
          </ac:spMkLst>
        </pc:spChg>
        <pc:spChg chg="add mod">
          <ac:chgData name="Eric Doll" userId="5bea7de0-2213-4963-985a-1d7b89b342eb" providerId="ADAL" clId="{78DFA6FB-CBC2-4354-A112-EB8D02C9E2AB}" dt="2023-05-25T00:55:16.448" v="1459" actId="1076"/>
          <ac:spMkLst>
            <pc:docMk/>
            <pc:sldMk cId="138613327" sldId="2567"/>
            <ac:spMk id="3" creationId="{A9864281-3807-8843-F634-77163531B19B}"/>
          </ac:spMkLst>
        </pc:spChg>
        <pc:picChg chg="del">
          <ac:chgData name="Eric Doll" userId="5bea7de0-2213-4963-985a-1d7b89b342eb" providerId="ADAL" clId="{78DFA6FB-CBC2-4354-A112-EB8D02C9E2AB}" dt="2023-05-24T20:53:45.290" v="1063" actId="478"/>
          <ac:picMkLst>
            <pc:docMk/>
            <pc:sldMk cId="138613327" sldId="2567"/>
            <ac:picMk id="13" creationId="{BCDED660-A739-8351-D521-552FE4DC7F3D}"/>
          </ac:picMkLst>
        </pc:picChg>
      </pc:sldChg>
      <pc:sldMasterChg chg="del delSldLayout">
        <pc:chgData name="Eric Doll" userId="5bea7de0-2213-4963-985a-1d7b89b342eb" providerId="ADAL" clId="{78DFA6FB-CBC2-4354-A112-EB8D02C9E2AB}" dt="2023-05-24T20:52:59.332" v="1029" actId="47"/>
        <pc:sldMasterMkLst>
          <pc:docMk/>
          <pc:sldMasterMk cId="2933609192" sldId="2147483666"/>
        </pc:sldMasterMkLst>
        <pc:sldLayoutChg chg="del">
          <pc:chgData name="Eric Doll" userId="5bea7de0-2213-4963-985a-1d7b89b342eb" providerId="ADAL" clId="{78DFA6FB-CBC2-4354-A112-EB8D02C9E2AB}" dt="2023-05-24T20:52:59.332" v="1029" actId="47"/>
          <pc:sldLayoutMkLst>
            <pc:docMk/>
            <pc:sldMasterMk cId="2933609192" sldId="2147483666"/>
            <pc:sldLayoutMk cId="3931168462" sldId="2147483667"/>
          </pc:sldLayoutMkLst>
        </pc:sldLayoutChg>
        <pc:sldLayoutChg chg="del">
          <pc:chgData name="Eric Doll" userId="5bea7de0-2213-4963-985a-1d7b89b342eb" providerId="ADAL" clId="{78DFA6FB-CBC2-4354-A112-EB8D02C9E2AB}" dt="2023-05-24T20:52:59.332" v="1029" actId="47"/>
          <pc:sldLayoutMkLst>
            <pc:docMk/>
            <pc:sldMasterMk cId="2933609192" sldId="2147483666"/>
            <pc:sldLayoutMk cId="29992255" sldId="2147483668"/>
          </pc:sldLayoutMkLst>
        </pc:sldLayoutChg>
        <pc:sldLayoutChg chg="del">
          <pc:chgData name="Eric Doll" userId="5bea7de0-2213-4963-985a-1d7b89b342eb" providerId="ADAL" clId="{78DFA6FB-CBC2-4354-A112-EB8D02C9E2AB}" dt="2023-05-24T20:52:59.332" v="1029" actId="47"/>
          <pc:sldLayoutMkLst>
            <pc:docMk/>
            <pc:sldMasterMk cId="2933609192" sldId="2147483666"/>
            <pc:sldLayoutMk cId="511759750" sldId="2147483669"/>
          </pc:sldLayoutMkLst>
        </pc:sldLayoutChg>
        <pc:sldLayoutChg chg="del">
          <pc:chgData name="Eric Doll" userId="5bea7de0-2213-4963-985a-1d7b89b342eb" providerId="ADAL" clId="{78DFA6FB-CBC2-4354-A112-EB8D02C9E2AB}" dt="2023-05-24T20:52:59.332" v="1029" actId="47"/>
          <pc:sldLayoutMkLst>
            <pc:docMk/>
            <pc:sldMasterMk cId="2933609192" sldId="2147483666"/>
            <pc:sldLayoutMk cId="3242490947" sldId="2147483670"/>
          </pc:sldLayoutMkLst>
        </pc:sldLayoutChg>
        <pc:sldLayoutChg chg="del">
          <pc:chgData name="Eric Doll" userId="5bea7de0-2213-4963-985a-1d7b89b342eb" providerId="ADAL" clId="{78DFA6FB-CBC2-4354-A112-EB8D02C9E2AB}" dt="2023-05-24T20:52:59.332" v="1029" actId="47"/>
          <pc:sldLayoutMkLst>
            <pc:docMk/>
            <pc:sldMasterMk cId="2933609192" sldId="2147483666"/>
            <pc:sldLayoutMk cId="141364431" sldId="2147483671"/>
          </pc:sldLayoutMkLst>
        </pc:sldLayoutChg>
        <pc:sldLayoutChg chg="del">
          <pc:chgData name="Eric Doll" userId="5bea7de0-2213-4963-985a-1d7b89b342eb" providerId="ADAL" clId="{78DFA6FB-CBC2-4354-A112-EB8D02C9E2AB}" dt="2023-05-24T20:52:59.332" v="1029" actId="47"/>
          <pc:sldLayoutMkLst>
            <pc:docMk/>
            <pc:sldMasterMk cId="2933609192" sldId="2147483666"/>
            <pc:sldLayoutMk cId="2473054483" sldId="2147483672"/>
          </pc:sldLayoutMkLst>
        </pc:sldLayoutChg>
        <pc:sldLayoutChg chg="del">
          <pc:chgData name="Eric Doll" userId="5bea7de0-2213-4963-985a-1d7b89b342eb" providerId="ADAL" clId="{78DFA6FB-CBC2-4354-A112-EB8D02C9E2AB}" dt="2023-05-24T20:52:59.332" v="1029" actId="47"/>
          <pc:sldLayoutMkLst>
            <pc:docMk/>
            <pc:sldMasterMk cId="2933609192" sldId="2147483666"/>
            <pc:sldLayoutMk cId="2217405625" sldId="2147483673"/>
          </pc:sldLayoutMkLst>
        </pc:sldLayoutChg>
        <pc:sldLayoutChg chg="del">
          <pc:chgData name="Eric Doll" userId="5bea7de0-2213-4963-985a-1d7b89b342eb" providerId="ADAL" clId="{78DFA6FB-CBC2-4354-A112-EB8D02C9E2AB}" dt="2023-05-24T20:52:59.332" v="1029" actId="47"/>
          <pc:sldLayoutMkLst>
            <pc:docMk/>
            <pc:sldMasterMk cId="2933609192" sldId="2147483666"/>
            <pc:sldLayoutMk cId="4231672145" sldId="2147483674"/>
          </pc:sldLayoutMkLst>
        </pc:sldLayoutChg>
        <pc:sldLayoutChg chg="del">
          <pc:chgData name="Eric Doll" userId="5bea7de0-2213-4963-985a-1d7b89b342eb" providerId="ADAL" clId="{78DFA6FB-CBC2-4354-A112-EB8D02C9E2AB}" dt="2023-05-24T20:52:59.332" v="1029" actId="47"/>
          <pc:sldLayoutMkLst>
            <pc:docMk/>
            <pc:sldMasterMk cId="2933609192" sldId="2147483666"/>
            <pc:sldLayoutMk cId="1813182892" sldId="2147483675"/>
          </pc:sldLayoutMkLst>
        </pc:sldLayoutChg>
        <pc:sldLayoutChg chg="del">
          <pc:chgData name="Eric Doll" userId="5bea7de0-2213-4963-985a-1d7b89b342eb" providerId="ADAL" clId="{78DFA6FB-CBC2-4354-A112-EB8D02C9E2AB}" dt="2023-05-24T20:52:59.332" v="1029" actId="47"/>
          <pc:sldLayoutMkLst>
            <pc:docMk/>
            <pc:sldMasterMk cId="2933609192" sldId="2147483666"/>
            <pc:sldLayoutMk cId="150109979" sldId="2147483676"/>
          </pc:sldLayoutMkLst>
        </pc:sldLayoutChg>
        <pc:sldLayoutChg chg="del">
          <pc:chgData name="Eric Doll" userId="5bea7de0-2213-4963-985a-1d7b89b342eb" providerId="ADAL" clId="{78DFA6FB-CBC2-4354-A112-EB8D02C9E2AB}" dt="2023-05-24T20:52:59.332" v="1029" actId="47"/>
          <pc:sldLayoutMkLst>
            <pc:docMk/>
            <pc:sldMasterMk cId="2933609192" sldId="2147483666"/>
            <pc:sldLayoutMk cId="2785162047" sldId="2147483677"/>
          </pc:sldLayoutMkLst>
        </pc:sldLayoutChg>
      </pc:sldMasterChg>
      <pc:sldMasterChg chg="del delSldLayout">
        <pc:chgData name="Eric Doll" userId="5bea7de0-2213-4963-985a-1d7b89b342eb" providerId="ADAL" clId="{78DFA6FB-CBC2-4354-A112-EB8D02C9E2AB}" dt="2023-05-24T20:53:03.664" v="1032" actId="47"/>
        <pc:sldMasterMkLst>
          <pc:docMk/>
          <pc:sldMasterMk cId="1335044758" sldId="2147483678"/>
        </pc:sldMasterMkLst>
        <pc:sldLayoutChg chg="del">
          <pc:chgData name="Eric Doll" userId="5bea7de0-2213-4963-985a-1d7b89b342eb" providerId="ADAL" clId="{78DFA6FB-CBC2-4354-A112-EB8D02C9E2AB}" dt="2023-05-24T20:53:03.664" v="1032" actId="47"/>
          <pc:sldLayoutMkLst>
            <pc:docMk/>
            <pc:sldMasterMk cId="1335044758" sldId="2147483678"/>
            <pc:sldLayoutMk cId="3447607398" sldId="2147483679"/>
          </pc:sldLayoutMkLst>
        </pc:sldLayoutChg>
        <pc:sldLayoutChg chg="del">
          <pc:chgData name="Eric Doll" userId="5bea7de0-2213-4963-985a-1d7b89b342eb" providerId="ADAL" clId="{78DFA6FB-CBC2-4354-A112-EB8D02C9E2AB}" dt="2023-05-24T20:53:03.664" v="1032" actId="47"/>
          <pc:sldLayoutMkLst>
            <pc:docMk/>
            <pc:sldMasterMk cId="1335044758" sldId="2147483678"/>
            <pc:sldLayoutMk cId="2013715530" sldId="2147483680"/>
          </pc:sldLayoutMkLst>
        </pc:sldLayoutChg>
        <pc:sldLayoutChg chg="del">
          <pc:chgData name="Eric Doll" userId="5bea7de0-2213-4963-985a-1d7b89b342eb" providerId="ADAL" clId="{78DFA6FB-CBC2-4354-A112-EB8D02C9E2AB}" dt="2023-05-24T20:53:03.664" v="1032" actId="47"/>
          <pc:sldLayoutMkLst>
            <pc:docMk/>
            <pc:sldMasterMk cId="1335044758" sldId="2147483678"/>
            <pc:sldLayoutMk cId="2719254087" sldId="2147483681"/>
          </pc:sldLayoutMkLst>
        </pc:sldLayoutChg>
        <pc:sldLayoutChg chg="del">
          <pc:chgData name="Eric Doll" userId="5bea7de0-2213-4963-985a-1d7b89b342eb" providerId="ADAL" clId="{78DFA6FB-CBC2-4354-A112-EB8D02C9E2AB}" dt="2023-05-24T20:53:03.664" v="1032" actId="47"/>
          <pc:sldLayoutMkLst>
            <pc:docMk/>
            <pc:sldMasterMk cId="1335044758" sldId="2147483678"/>
            <pc:sldLayoutMk cId="2896551913" sldId="2147483682"/>
          </pc:sldLayoutMkLst>
        </pc:sldLayoutChg>
        <pc:sldLayoutChg chg="del">
          <pc:chgData name="Eric Doll" userId="5bea7de0-2213-4963-985a-1d7b89b342eb" providerId="ADAL" clId="{78DFA6FB-CBC2-4354-A112-EB8D02C9E2AB}" dt="2023-05-24T20:53:03.664" v="1032" actId="47"/>
          <pc:sldLayoutMkLst>
            <pc:docMk/>
            <pc:sldMasterMk cId="1335044758" sldId="2147483678"/>
            <pc:sldLayoutMk cId="1445801397" sldId="2147483683"/>
          </pc:sldLayoutMkLst>
        </pc:sldLayoutChg>
        <pc:sldLayoutChg chg="del">
          <pc:chgData name="Eric Doll" userId="5bea7de0-2213-4963-985a-1d7b89b342eb" providerId="ADAL" clId="{78DFA6FB-CBC2-4354-A112-EB8D02C9E2AB}" dt="2023-05-24T20:53:03.664" v="1032" actId="47"/>
          <pc:sldLayoutMkLst>
            <pc:docMk/>
            <pc:sldMasterMk cId="1335044758" sldId="2147483678"/>
            <pc:sldLayoutMk cId="1834419635" sldId="2147483684"/>
          </pc:sldLayoutMkLst>
        </pc:sldLayoutChg>
        <pc:sldLayoutChg chg="del">
          <pc:chgData name="Eric Doll" userId="5bea7de0-2213-4963-985a-1d7b89b342eb" providerId="ADAL" clId="{78DFA6FB-CBC2-4354-A112-EB8D02C9E2AB}" dt="2023-05-24T20:53:03.664" v="1032" actId="47"/>
          <pc:sldLayoutMkLst>
            <pc:docMk/>
            <pc:sldMasterMk cId="1335044758" sldId="2147483678"/>
            <pc:sldLayoutMk cId="1488929098" sldId="2147483685"/>
          </pc:sldLayoutMkLst>
        </pc:sldLayoutChg>
        <pc:sldLayoutChg chg="del">
          <pc:chgData name="Eric Doll" userId="5bea7de0-2213-4963-985a-1d7b89b342eb" providerId="ADAL" clId="{78DFA6FB-CBC2-4354-A112-EB8D02C9E2AB}" dt="2023-05-24T20:53:03.664" v="1032" actId="47"/>
          <pc:sldLayoutMkLst>
            <pc:docMk/>
            <pc:sldMasterMk cId="1335044758" sldId="2147483678"/>
            <pc:sldLayoutMk cId="442704187" sldId="2147483686"/>
          </pc:sldLayoutMkLst>
        </pc:sldLayoutChg>
        <pc:sldLayoutChg chg="del">
          <pc:chgData name="Eric Doll" userId="5bea7de0-2213-4963-985a-1d7b89b342eb" providerId="ADAL" clId="{78DFA6FB-CBC2-4354-A112-EB8D02C9E2AB}" dt="2023-05-24T20:53:03.664" v="1032" actId="47"/>
          <pc:sldLayoutMkLst>
            <pc:docMk/>
            <pc:sldMasterMk cId="1335044758" sldId="2147483678"/>
            <pc:sldLayoutMk cId="1946221786" sldId="2147483687"/>
          </pc:sldLayoutMkLst>
        </pc:sldLayoutChg>
        <pc:sldLayoutChg chg="del">
          <pc:chgData name="Eric Doll" userId="5bea7de0-2213-4963-985a-1d7b89b342eb" providerId="ADAL" clId="{78DFA6FB-CBC2-4354-A112-EB8D02C9E2AB}" dt="2023-05-24T20:53:03.664" v="1032" actId="47"/>
          <pc:sldLayoutMkLst>
            <pc:docMk/>
            <pc:sldMasterMk cId="1335044758" sldId="2147483678"/>
            <pc:sldLayoutMk cId="2584557757" sldId="2147483688"/>
          </pc:sldLayoutMkLst>
        </pc:sldLayoutChg>
        <pc:sldLayoutChg chg="del">
          <pc:chgData name="Eric Doll" userId="5bea7de0-2213-4963-985a-1d7b89b342eb" providerId="ADAL" clId="{78DFA6FB-CBC2-4354-A112-EB8D02C9E2AB}" dt="2023-05-24T20:53:03.664" v="1032" actId="47"/>
          <pc:sldLayoutMkLst>
            <pc:docMk/>
            <pc:sldMasterMk cId="1335044758" sldId="2147483678"/>
            <pc:sldLayoutMk cId="4113421520" sldId="2147483689"/>
          </pc:sldLayoutMkLst>
        </pc:sldLayoutChg>
        <pc:sldLayoutChg chg="del">
          <pc:chgData name="Eric Doll" userId="5bea7de0-2213-4963-985a-1d7b89b342eb" providerId="ADAL" clId="{78DFA6FB-CBC2-4354-A112-EB8D02C9E2AB}" dt="2023-05-24T20:53:03.664" v="1032" actId="47"/>
          <pc:sldLayoutMkLst>
            <pc:docMk/>
            <pc:sldMasterMk cId="1335044758" sldId="2147483678"/>
            <pc:sldLayoutMk cId="1602365198" sldId="2147483690"/>
          </pc:sldLayoutMkLst>
        </pc:sldLayoutChg>
        <pc:sldLayoutChg chg="del">
          <pc:chgData name="Eric Doll" userId="5bea7de0-2213-4963-985a-1d7b89b342eb" providerId="ADAL" clId="{78DFA6FB-CBC2-4354-A112-EB8D02C9E2AB}" dt="2023-05-24T20:53:03.664" v="1032" actId="47"/>
          <pc:sldLayoutMkLst>
            <pc:docMk/>
            <pc:sldMasterMk cId="1335044758" sldId="2147483678"/>
            <pc:sldLayoutMk cId="2151650553" sldId="2147483691"/>
          </pc:sldLayoutMkLst>
        </pc:sldLayoutChg>
        <pc:sldLayoutChg chg="del">
          <pc:chgData name="Eric Doll" userId="5bea7de0-2213-4963-985a-1d7b89b342eb" providerId="ADAL" clId="{78DFA6FB-CBC2-4354-A112-EB8D02C9E2AB}" dt="2023-05-24T20:53:03.664" v="1032" actId="47"/>
          <pc:sldLayoutMkLst>
            <pc:docMk/>
            <pc:sldMasterMk cId="1335044758" sldId="2147483678"/>
            <pc:sldLayoutMk cId="367544707" sldId="2147483692"/>
          </pc:sldLayoutMkLst>
        </pc:sldLayoutChg>
        <pc:sldLayoutChg chg="del">
          <pc:chgData name="Eric Doll" userId="5bea7de0-2213-4963-985a-1d7b89b342eb" providerId="ADAL" clId="{78DFA6FB-CBC2-4354-A112-EB8D02C9E2AB}" dt="2023-05-24T20:53:03.664" v="1032" actId="47"/>
          <pc:sldLayoutMkLst>
            <pc:docMk/>
            <pc:sldMasterMk cId="1335044758" sldId="2147483678"/>
            <pc:sldLayoutMk cId="2944463232" sldId="2147483693"/>
          </pc:sldLayoutMkLst>
        </pc:sldLayoutChg>
        <pc:sldLayoutChg chg="del">
          <pc:chgData name="Eric Doll" userId="5bea7de0-2213-4963-985a-1d7b89b342eb" providerId="ADAL" clId="{78DFA6FB-CBC2-4354-A112-EB8D02C9E2AB}" dt="2023-05-24T20:53:03.664" v="1032" actId="47"/>
          <pc:sldLayoutMkLst>
            <pc:docMk/>
            <pc:sldMasterMk cId="1335044758" sldId="2147483678"/>
            <pc:sldLayoutMk cId="2523796627" sldId="2147483694"/>
          </pc:sldLayoutMkLst>
        </pc:sldLayoutChg>
        <pc:sldLayoutChg chg="del">
          <pc:chgData name="Eric Doll" userId="5bea7de0-2213-4963-985a-1d7b89b342eb" providerId="ADAL" clId="{78DFA6FB-CBC2-4354-A112-EB8D02C9E2AB}" dt="2023-05-24T20:53:03.664" v="1032" actId="47"/>
          <pc:sldLayoutMkLst>
            <pc:docMk/>
            <pc:sldMasterMk cId="1335044758" sldId="2147483678"/>
            <pc:sldLayoutMk cId="974263435" sldId="2147483695"/>
          </pc:sldLayoutMkLst>
        </pc:sldLayoutChg>
        <pc:sldLayoutChg chg="del">
          <pc:chgData name="Eric Doll" userId="5bea7de0-2213-4963-985a-1d7b89b342eb" providerId="ADAL" clId="{78DFA6FB-CBC2-4354-A112-EB8D02C9E2AB}" dt="2023-05-24T20:53:03.664" v="1032" actId="47"/>
          <pc:sldLayoutMkLst>
            <pc:docMk/>
            <pc:sldMasterMk cId="1335044758" sldId="2147483678"/>
            <pc:sldLayoutMk cId="4077053614" sldId="2147483696"/>
          </pc:sldLayoutMkLst>
        </pc:sldLayoutChg>
        <pc:sldLayoutChg chg="del">
          <pc:chgData name="Eric Doll" userId="5bea7de0-2213-4963-985a-1d7b89b342eb" providerId="ADAL" clId="{78DFA6FB-CBC2-4354-A112-EB8D02C9E2AB}" dt="2023-05-24T20:53:03.664" v="1032" actId="47"/>
          <pc:sldLayoutMkLst>
            <pc:docMk/>
            <pc:sldMasterMk cId="1335044758" sldId="2147483678"/>
            <pc:sldLayoutMk cId="390033325" sldId="2147483697"/>
          </pc:sldLayoutMkLst>
        </pc:sldLayoutChg>
      </pc:sldMasterChg>
      <pc:sldMasterChg chg="del delSldLayout">
        <pc:chgData name="Eric Doll" userId="5bea7de0-2213-4963-985a-1d7b89b342eb" providerId="ADAL" clId="{78DFA6FB-CBC2-4354-A112-EB8D02C9E2AB}" dt="2023-05-24T20:52:38.993" v="995" actId="47"/>
        <pc:sldMasterMkLst>
          <pc:docMk/>
          <pc:sldMasterMk cId="2893992950" sldId="2147483701"/>
        </pc:sldMasterMkLst>
        <pc:sldLayoutChg chg="del">
          <pc:chgData name="Eric Doll" userId="5bea7de0-2213-4963-985a-1d7b89b342eb" providerId="ADAL" clId="{78DFA6FB-CBC2-4354-A112-EB8D02C9E2AB}" dt="2023-05-24T20:52:38.993" v="995" actId="47"/>
          <pc:sldLayoutMkLst>
            <pc:docMk/>
            <pc:sldMasterMk cId="2893992950" sldId="2147483701"/>
            <pc:sldLayoutMk cId="1830301262" sldId="2147483702"/>
          </pc:sldLayoutMkLst>
        </pc:sldLayoutChg>
        <pc:sldLayoutChg chg="del">
          <pc:chgData name="Eric Doll" userId="5bea7de0-2213-4963-985a-1d7b89b342eb" providerId="ADAL" clId="{78DFA6FB-CBC2-4354-A112-EB8D02C9E2AB}" dt="2023-05-24T20:52:38.993" v="995" actId="47"/>
          <pc:sldLayoutMkLst>
            <pc:docMk/>
            <pc:sldMasterMk cId="2893992950" sldId="2147483701"/>
            <pc:sldLayoutMk cId="2260841682" sldId="2147483703"/>
          </pc:sldLayoutMkLst>
        </pc:sldLayoutChg>
        <pc:sldLayoutChg chg="del">
          <pc:chgData name="Eric Doll" userId="5bea7de0-2213-4963-985a-1d7b89b342eb" providerId="ADAL" clId="{78DFA6FB-CBC2-4354-A112-EB8D02C9E2AB}" dt="2023-05-24T20:52:38.993" v="995" actId="47"/>
          <pc:sldLayoutMkLst>
            <pc:docMk/>
            <pc:sldMasterMk cId="2893992950" sldId="2147483701"/>
            <pc:sldLayoutMk cId="988684888" sldId="2147483704"/>
          </pc:sldLayoutMkLst>
        </pc:sldLayoutChg>
        <pc:sldLayoutChg chg="del">
          <pc:chgData name="Eric Doll" userId="5bea7de0-2213-4963-985a-1d7b89b342eb" providerId="ADAL" clId="{78DFA6FB-CBC2-4354-A112-EB8D02C9E2AB}" dt="2023-05-24T20:52:38.993" v="995" actId="47"/>
          <pc:sldLayoutMkLst>
            <pc:docMk/>
            <pc:sldMasterMk cId="2893992950" sldId="2147483701"/>
            <pc:sldLayoutMk cId="3949957679" sldId="2147483705"/>
          </pc:sldLayoutMkLst>
        </pc:sldLayoutChg>
        <pc:sldLayoutChg chg="del">
          <pc:chgData name="Eric Doll" userId="5bea7de0-2213-4963-985a-1d7b89b342eb" providerId="ADAL" clId="{78DFA6FB-CBC2-4354-A112-EB8D02C9E2AB}" dt="2023-05-24T20:52:38.993" v="995" actId="47"/>
          <pc:sldLayoutMkLst>
            <pc:docMk/>
            <pc:sldMasterMk cId="2893992950" sldId="2147483701"/>
            <pc:sldLayoutMk cId="2749143098" sldId="2147483706"/>
          </pc:sldLayoutMkLst>
        </pc:sldLayoutChg>
        <pc:sldLayoutChg chg="del">
          <pc:chgData name="Eric Doll" userId="5bea7de0-2213-4963-985a-1d7b89b342eb" providerId="ADAL" clId="{78DFA6FB-CBC2-4354-A112-EB8D02C9E2AB}" dt="2023-05-24T20:52:38.993" v="995" actId="47"/>
          <pc:sldLayoutMkLst>
            <pc:docMk/>
            <pc:sldMasterMk cId="2893992950" sldId="2147483701"/>
            <pc:sldLayoutMk cId="651921836" sldId="2147483707"/>
          </pc:sldLayoutMkLst>
        </pc:sldLayoutChg>
        <pc:sldLayoutChg chg="del">
          <pc:chgData name="Eric Doll" userId="5bea7de0-2213-4963-985a-1d7b89b342eb" providerId="ADAL" clId="{78DFA6FB-CBC2-4354-A112-EB8D02C9E2AB}" dt="2023-05-24T20:52:38.993" v="995" actId="47"/>
          <pc:sldLayoutMkLst>
            <pc:docMk/>
            <pc:sldMasterMk cId="2893992950" sldId="2147483701"/>
            <pc:sldLayoutMk cId="3538293841" sldId="2147483708"/>
          </pc:sldLayoutMkLst>
        </pc:sldLayoutChg>
        <pc:sldLayoutChg chg="del">
          <pc:chgData name="Eric Doll" userId="5bea7de0-2213-4963-985a-1d7b89b342eb" providerId="ADAL" clId="{78DFA6FB-CBC2-4354-A112-EB8D02C9E2AB}" dt="2023-05-24T20:52:38.993" v="995" actId="47"/>
          <pc:sldLayoutMkLst>
            <pc:docMk/>
            <pc:sldMasterMk cId="2893992950" sldId="2147483701"/>
            <pc:sldLayoutMk cId="2773880700" sldId="2147483709"/>
          </pc:sldLayoutMkLst>
        </pc:sldLayoutChg>
        <pc:sldLayoutChg chg="del">
          <pc:chgData name="Eric Doll" userId="5bea7de0-2213-4963-985a-1d7b89b342eb" providerId="ADAL" clId="{78DFA6FB-CBC2-4354-A112-EB8D02C9E2AB}" dt="2023-05-24T20:52:38.993" v="995" actId="47"/>
          <pc:sldLayoutMkLst>
            <pc:docMk/>
            <pc:sldMasterMk cId="2893992950" sldId="2147483701"/>
            <pc:sldLayoutMk cId="2652165960" sldId="2147483710"/>
          </pc:sldLayoutMkLst>
        </pc:sldLayoutChg>
        <pc:sldLayoutChg chg="del">
          <pc:chgData name="Eric Doll" userId="5bea7de0-2213-4963-985a-1d7b89b342eb" providerId="ADAL" clId="{78DFA6FB-CBC2-4354-A112-EB8D02C9E2AB}" dt="2023-05-24T20:52:38.993" v="995" actId="47"/>
          <pc:sldLayoutMkLst>
            <pc:docMk/>
            <pc:sldMasterMk cId="2893992950" sldId="2147483701"/>
            <pc:sldLayoutMk cId="3109784454" sldId="2147483711"/>
          </pc:sldLayoutMkLst>
        </pc:sldLayoutChg>
        <pc:sldLayoutChg chg="del">
          <pc:chgData name="Eric Doll" userId="5bea7de0-2213-4963-985a-1d7b89b342eb" providerId="ADAL" clId="{78DFA6FB-CBC2-4354-A112-EB8D02C9E2AB}" dt="2023-05-24T20:52:38.993" v="995" actId="47"/>
          <pc:sldLayoutMkLst>
            <pc:docMk/>
            <pc:sldMasterMk cId="2893992950" sldId="2147483701"/>
            <pc:sldLayoutMk cId="1186116743" sldId="2147483712"/>
          </pc:sldLayoutMkLst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837C97-1470-401A-BB53-DC2A3AE0EFE9}" type="doc">
      <dgm:prSet loTypeId="urn:microsoft.com/office/officeart/2005/8/layout/default" loCatId="list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A697AC73-DB4E-46B0-BD2E-674C6C51D721}">
      <dgm:prSet/>
      <dgm:spPr/>
      <dgm:t>
        <a:bodyPr/>
        <a:lstStyle/>
        <a:p>
          <a:r>
            <a:rPr lang="en-US" dirty="0"/>
            <a:t>Be mindful of how much you’re talking (take space/make space)</a:t>
          </a:r>
        </a:p>
      </dgm:t>
    </dgm:pt>
    <dgm:pt modelId="{AE4FDD37-2CC0-4F01-9559-5C141BB29A4F}" type="parTrans" cxnId="{C07CF14E-CE36-431C-AD68-FB38DB151D3C}">
      <dgm:prSet/>
      <dgm:spPr/>
      <dgm:t>
        <a:bodyPr/>
        <a:lstStyle/>
        <a:p>
          <a:endParaRPr lang="en-US"/>
        </a:p>
      </dgm:t>
    </dgm:pt>
    <dgm:pt modelId="{DAF545BF-467C-4205-88FE-BEE4198FEDE7}" type="sibTrans" cxnId="{C07CF14E-CE36-431C-AD68-FB38DB151D3C}">
      <dgm:prSet/>
      <dgm:spPr/>
      <dgm:t>
        <a:bodyPr/>
        <a:lstStyle/>
        <a:p>
          <a:endParaRPr lang="en-US"/>
        </a:p>
      </dgm:t>
    </dgm:pt>
    <dgm:pt modelId="{895F60BF-2F4D-49DF-B928-B1E43AD62853}">
      <dgm:prSet/>
      <dgm:spPr/>
      <dgm:t>
        <a:bodyPr/>
        <a:lstStyle/>
        <a:p>
          <a:r>
            <a:rPr lang="en-US"/>
            <a:t>Own your intentions and your impact</a:t>
          </a:r>
        </a:p>
      </dgm:t>
    </dgm:pt>
    <dgm:pt modelId="{945CD9B3-666C-4A49-89A0-1C6CC79C98B6}" type="parTrans" cxnId="{F2AEAEC8-4D95-4FF7-8ADA-6C2E039A42EB}">
      <dgm:prSet/>
      <dgm:spPr/>
      <dgm:t>
        <a:bodyPr/>
        <a:lstStyle/>
        <a:p>
          <a:endParaRPr lang="en-US"/>
        </a:p>
      </dgm:t>
    </dgm:pt>
    <dgm:pt modelId="{D42B00C0-A7B0-4911-9D75-2C3DF412C5FA}" type="sibTrans" cxnId="{F2AEAEC8-4D95-4FF7-8ADA-6C2E039A42EB}">
      <dgm:prSet/>
      <dgm:spPr/>
      <dgm:t>
        <a:bodyPr/>
        <a:lstStyle/>
        <a:p>
          <a:endParaRPr lang="en-US"/>
        </a:p>
      </dgm:t>
    </dgm:pt>
    <dgm:pt modelId="{17CC570C-FEE0-4AB0-B768-B2015BFD98FC}">
      <dgm:prSet/>
      <dgm:spPr/>
      <dgm:t>
        <a:bodyPr/>
        <a:lstStyle/>
        <a:p>
          <a:pPr rtl="0"/>
          <a:r>
            <a:rPr lang="en-US"/>
            <a:t>Refrain from using acronyms</a:t>
          </a:r>
          <a:r>
            <a:rPr lang="en-US">
              <a:latin typeface="Calibri Light" panose="020F0302020204030204"/>
            </a:rPr>
            <a:t> </a:t>
          </a:r>
          <a:endParaRPr lang="en-US"/>
        </a:p>
      </dgm:t>
    </dgm:pt>
    <dgm:pt modelId="{C698C6AC-DAAB-44A6-B0FA-322136A1221A}" type="parTrans" cxnId="{A522917C-795C-4FB4-AA87-F23290C61549}">
      <dgm:prSet/>
      <dgm:spPr/>
      <dgm:t>
        <a:bodyPr/>
        <a:lstStyle/>
        <a:p>
          <a:endParaRPr lang="en-US"/>
        </a:p>
      </dgm:t>
    </dgm:pt>
    <dgm:pt modelId="{E13A4D67-7514-4E51-BBDC-F727E49820E8}" type="sibTrans" cxnId="{A522917C-795C-4FB4-AA87-F23290C61549}">
      <dgm:prSet/>
      <dgm:spPr/>
      <dgm:t>
        <a:bodyPr/>
        <a:lstStyle/>
        <a:p>
          <a:endParaRPr lang="en-US"/>
        </a:p>
      </dgm:t>
    </dgm:pt>
    <dgm:pt modelId="{DC03BF63-2E32-48C9-8C10-0CDBCC07C7F2}">
      <dgm:prSet/>
      <dgm:spPr/>
      <dgm:t>
        <a:bodyPr/>
        <a:lstStyle/>
        <a:p>
          <a:pPr rtl="0"/>
          <a:r>
            <a:rPr lang="en-US"/>
            <a:t>No one knows everything, together we know a lot</a:t>
          </a:r>
          <a:r>
            <a:rPr lang="en-US">
              <a:latin typeface="Calibri Light" panose="020F0302020204030204"/>
            </a:rPr>
            <a:t> </a:t>
          </a:r>
          <a:endParaRPr lang="en-US"/>
        </a:p>
      </dgm:t>
    </dgm:pt>
    <dgm:pt modelId="{EB2153E3-FCF5-4319-95BB-D42E9E744CA7}" type="parTrans" cxnId="{B7C1A07F-D3CB-471E-90FD-A5CD391626A1}">
      <dgm:prSet/>
      <dgm:spPr/>
      <dgm:t>
        <a:bodyPr/>
        <a:lstStyle/>
        <a:p>
          <a:endParaRPr lang="en-US"/>
        </a:p>
      </dgm:t>
    </dgm:pt>
    <dgm:pt modelId="{937619FB-2033-4E9B-9B6E-51ECAFE54B91}" type="sibTrans" cxnId="{B7C1A07F-D3CB-471E-90FD-A5CD391626A1}">
      <dgm:prSet/>
      <dgm:spPr/>
      <dgm:t>
        <a:bodyPr/>
        <a:lstStyle/>
        <a:p>
          <a:endParaRPr lang="en-US"/>
        </a:p>
      </dgm:t>
    </dgm:pt>
    <dgm:pt modelId="{320D36DE-CD8C-49E5-A268-A7EB8FEE6B98}">
      <dgm:prSet/>
      <dgm:spPr/>
      <dgm:t>
        <a:bodyPr/>
        <a:lstStyle/>
        <a:p>
          <a:pPr rtl="0"/>
          <a:r>
            <a:rPr lang="en-US"/>
            <a:t>Don’t cut others off when they are talking</a:t>
          </a:r>
          <a:r>
            <a:rPr lang="en-US">
              <a:latin typeface="Calibri Light" panose="020F0302020204030204"/>
            </a:rPr>
            <a:t> </a:t>
          </a:r>
          <a:endParaRPr lang="en-US"/>
        </a:p>
      </dgm:t>
    </dgm:pt>
    <dgm:pt modelId="{DBBFE248-9E40-41F3-8573-413DA0CB1BC9}" type="parTrans" cxnId="{FE5AF2C6-7306-47B8-AD90-3BAA02C31D5F}">
      <dgm:prSet/>
      <dgm:spPr/>
      <dgm:t>
        <a:bodyPr/>
        <a:lstStyle/>
        <a:p>
          <a:endParaRPr lang="en-US"/>
        </a:p>
      </dgm:t>
    </dgm:pt>
    <dgm:pt modelId="{E9621219-86FF-40FB-BCE5-B4A9455FF5B8}" type="sibTrans" cxnId="{FE5AF2C6-7306-47B8-AD90-3BAA02C31D5F}">
      <dgm:prSet/>
      <dgm:spPr/>
      <dgm:t>
        <a:bodyPr/>
        <a:lstStyle/>
        <a:p>
          <a:endParaRPr lang="en-US"/>
        </a:p>
      </dgm:t>
    </dgm:pt>
    <dgm:pt modelId="{258FE433-ABB8-4643-B31D-DA5A179972BB}">
      <dgm:prSet/>
      <dgm:spPr/>
      <dgm:t>
        <a:bodyPr/>
        <a:lstStyle/>
        <a:p>
          <a:pPr rtl="0"/>
          <a:r>
            <a:rPr lang="en-US"/>
            <a:t>Be respectful of confidentiality—only share your own story</a:t>
          </a:r>
          <a:r>
            <a:rPr lang="en-US">
              <a:latin typeface="Calibri Light" panose="020F0302020204030204"/>
            </a:rPr>
            <a:t> </a:t>
          </a:r>
          <a:endParaRPr lang="en-US"/>
        </a:p>
      </dgm:t>
    </dgm:pt>
    <dgm:pt modelId="{03690EDA-88FD-4210-A195-0ECDC54172C0}" type="parTrans" cxnId="{7BDC1F7A-489F-4350-888A-4F2EBA3F8621}">
      <dgm:prSet/>
      <dgm:spPr/>
      <dgm:t>
        <a:bodyPr/>
        <a:lstStyle/>
        <a:p>
          <a:endParaRPr lang="en-US"/>
        </a:p>
      </dgm:t>
    </dgm:pt>
    <dgm:pt modelId="{9EE14DE9-B2D3-42BC-A076-035FC144DAED}" type="sibTrans" cxnId="{7BDC1F7A-489F-4350-888A-4F2EBA3F8621}">
      <dgm:prSet/>
      <dgm:spPr/>
      <dgm:t>
        <a:bodyPr/>
        <a:lstStyle/>
        <a:p>
          <a:endParaRPr lang="en-US"/>
        </a:p>
      </dgm:t>
    </dgm:pt>
    <dgm:pt modelId="{130B093E-80D0-4B93-BDCF-357174F90278}">
      <dgm:prSet/>
      <dgm:spPr/>
      <dgm:t>
        <a:bodyPr/>
        <a:lstStyle/>
        <a:p>
          <a:r>
            <a:rPr lang="en-US"/>
            <a:t>Leave egos at the door</a:t>
          </a:r>
        </a:p>
      </dgm:t>
    </dgm:pt>
    <dgm:pt modelId="{F63ECADB-77CD-442F-B866-938161130EAD}" type="parTrans" cxnId="{274141EB-CBD6-458D-AD18-0858EC8A5979}">
      <dgm:prSet/>
      <dgm:spPr/>
      <dgm:t>
        <a:bodyPr/>
        <a:lstStyle/>
        <a:p>
          <a:endParaRPr lang="en-US"/>
        </a:p>
      </dgm:t>
    </dgm:pt>
    <dgm:pt modelId="{5A5A7C9A-4889-4D17-950C-B142FAD7D0BE}" type="sibTrans" cxnId="{274141EB-CBD6-458D-AD18-0858EC8A5979}">
      <dgm:prSet/>
      <dgm:spPr/>
      <dgm:t>
        <a:bodyPr/>
        <a:lstStyle/>
        <a:p>
          <a:endParaRPr lang="en-US"/>
        </a:p>
      </dgm:t>
    </dgm:pt>
    <dgm:pt modelId="{BF783156-CDC6-43E1-AC19-DF7A3B90E9E9}" type="pres">
      <dgm:prSet presAssocID="{B9837C97-1470-401A-BB53-DC2A3AE0EFE9}" presName="diagram" presStyleCnt="0">
        <dgm:presLayoutVars>
          <dgm:dir/>
          <dgm:resizeHandles val="exact"/>
        </dgm:presLayoutVars>
      </dgm:prSet>
      <dgm:spPr/>
    </dgm:pt>
    <dgm:pt modelId="{08BCC9CE-0B22-4BD1-A4C5-FB4249926793}" type="pres">
      <dgm:prSet presAssocID="{A697AC73-DB4E-46B0-BD2E-674C6C51D721}" presName="node" presStyleLbl="node1" presStyleIdx="0" presStyleCnt="7">
        <dgm:presLayoutVars>
          <dgm:bulletEnabled val="1"/>
        </dgm:presLayoutVars>
      </dgm:prSet>
      <dgm:spPr/>
    </dgm:pt>
    <dgm:pt modelId="{E59C08FE-697F-45C6-A5CB-682D8B0CDC6B}" type="pres">
      <dgm:prSet presAssocID="{DAF545BF-467C-4205-88FE-BEE4198FEDE7}" presName="sibTrans" presStyleCnt="0"/>
      <dgm:spPr/>
    </dgm:pt>
    <dgm:pt modelId="{3C14AACA-0D06-4789-AA4A-8053F288B6FD}" type="pres">
      <dgm:prSet presAssocID="{895F60BF-2F4D-49DF-B928-B1E43AD62853}" presName="node" presStyleLbl="node1" presStyleIdx="1" presStyleCnt="7">
        <dgm:presLayoutVars>
          <dgm:bulletEnabled val="1"/>
        </dgm:presLayoutVars>
      </dgm:prSet>
      <dgm:spPr/>
    </dgm:pt>
    <dgm:pt modelId="{34DA431D-3A61-47AE-BF5B-8EF6ACD96A70}" type="pres">
      <dgm:prSet presAssocID="{D42B00C0-A7B0-4911-9D75-2C3DF412C5FA}" presName="sibTrans" presStyleCnt="0"/>
      <dgm:spPr/>
    </dgm:pt>
    <dgm:pt modelId="{1E5EA43E-D523-47BB-850A-6DBEBF59D4E8}" type="pres">
      <dgm:prSet presAssocID="{17CC570C-FEE0-4AB0-B768-B2015BFD98FC}" presName="node" presStyleLbl="node1" presStyleIdx="2" presStyleCnt="7">
        <dgm:presLayoutVars>
          <dgm:bulletEnabled val="1"/>
        </dgm:presLayoutVars>
      </dgm:prSet>
      <dgm:spPr/>
    </dgm:pt>
    <dgm:pt modelId="{A92FFA43-59F7-48F6-8061-EF40F12F728A}" type="pres">
      <dgm:prSet presAssocID="{E13A4D67-7514-4E51-BBDC-F727E49820E8}" presName="sibTrans" presStyleCnt="0"/>
      <dgm:spPr/>
    </dgm:pt>
    <dgm:pt modelId="{9D2ABBD6-1973-4823-97DC-6BE272A73943}" type="pres">
      <dgm:prSet presAssocID="{DC03BF63-2E32-48C9-8C10-0CDBCC07C7F2}" presName="node" presStyleLbl="node1" presStyleIdx="3" presStyleCnt="7">
        <dgm:presLayoutVars>
          <dgm:bulletEnabled val="1"/>
        </dgm:presLayoutVars>
      </dgm:prSet>
      <dgm:spPr/>
    </dgm:pt>
    <dgm:pt modelId="{CC832382-822A-4FED-B895-CFF458CFEB70}" type="pres">
      <dgm:prSet presAssocID="{937619FB-2033-4E9B-9B6E-51ECAFE54B91}" presName="sibTrans" presStyleCnt="0"/>
      <dgm:spPr/>
    </dgm:pt>
    <dgm:pt modelId="{9BFFD3BB-7BC3-422B-BCDC-0F182951B183}" type="pres">
      <dgm:prSet presAssocID="{320D36DE-CD8C-49E5-A268-A7EB8FEE6B98}" presName="node" presStyleLbl="node1" presStyleIdx="4" presStyleCnt="7">
        <dgm:presLayoutVars>
          <dgm:bulletEnabled val="1"/>
        </dgm:presLayoutVars>
      </dgm:prSet>
      <dgm:spPr/>
    </dgm:pt>
    <dgm:pt modelId="{E19249AB-E2AB-474A-A69C-8536BAB95CB5}" type="pres">
      <dgm:prSet presAssocID="{E9621219-86FF-40FB-BCE5-B4A9455FF5B8}" presName="sibTrans" presStyleCnt="0"/>
      <dgm:spPr/>
    </dgm:pt>
    <dgm:pt modelId="{E826BFA5-FA6E-4AAC-8D11-3FE21A0E85FD}" type="pres">
      <dgm:prSet presAssocID="{258FE433-ABB8-4643-B31D-DA5A179972BB}" presName="node" presStyleLbl="node1" presStyleIdx="5" presStyleCnt="7">
        <dgm:presLayoutVars>
          <dgm:bulletEnabled val="1"/>
        </dgm:presLayoutVars>
      </dgm:prSet>
      <dgm:spPr/>
    </dgm:pt>
    <dgm:pt modelId="{E5BA7F92-F2C0-454E-950F-709DCA6BFEA8}" type="pres">
      <dgm:prSet presAssocID="{9EE14DE9-B2D3-42BC-A076-035FC144DAED}" presName="sibTrans" presStyleCnt="0"/>
      <dgm:spPr/>
    </dgm:pt>
    <dgm:pt modelId="{D43EE8C5-2E33-45FC-BB0C-86A961CDA413}" type="pres">
      <dgm:prSet presAssocID="{130B093E-80D0-4B93-BDCF-357174F90278}" presName="node" presStyleLbl="node1" presStyleIdx="6" presStyleCnt="7">
        <dgm:presLayoutVars>
          <dgm:bulletEnabled val="1"/>
        </dgm:presLayoutVars>
      </dgm:prSet>
      <dgm:spPr/>
    </dgm:pt>
  </dgm:ptLst>
  <dgm:cxnLst>
    <dgm:cxn modelId="{25B49A07-BF2A-4657-9BC5-0895E8CF5A1E}" type="presOf" srcId="{B9837C97-1470-401A-BB53-DC2A3AE0EFE9}" destId="{BF783156-CDC6-43E1-AC19-DF7A3B90E9E9}" srcOrd="0" destOrd="0" presId="urn:microsoft.com/office/officeart/2005/8/layout/default"/>
    <dgm:cxn modelId="{C07CF14E-CE36-431C-AD68-FB38DB151D3C}" srcId="{B9837C97-1470-401A-BB53-DC2A3AE0EFE9}" destId="{A697AC73-DB4E-46B0-BD2E-674C6C51D721}" srcOrd="0" destOrd="0" parTransId="{AE4FDD37-2CC0-4F01-9559-5C141BB29A4F}" sibTransId="{DAF545BF-467C-4205-88FE-BEE4198FEDE7}"/>
    <dgm:cxn modelId="{DF2A5B57-702E-41BE-910B-1F2D9DFB36FE}" type="presOf" srcId="{895F60BF-2F4D-49DF-B928-B1E43AD62853}" destId="{3C14AACA-0D06-4789-AA4A-8053F288B6FD}" srcOrd="0" destOrd="0" presId="urn:microsoft.com/office/officeart/2005/8/layout/default"/>
    <dgm:cxn modelId="{162ADF57-F0EC-4F35-9D35-B70F5DE2D0D9}" type="presOf" srcId="{320D36DE-CD8C-49E5-A268-A7EB8FEE6B98}" destId="{9BFFD3BB-7BC3-422B-BCDC-0F182951B183}" srcOrd="0" destOrd="0" presId="urn:microsoft.com/office/officeart/2005/8/layout/default"/>
    <dgm:cxn modelId="{7BDC1F7A-489F-4350-888A-4F2EBA3F8621}" srcId="{B9837C97-1470-401A-BB53-DC2A3AE0EFE9}" destId="{258FE433-ABB8-4643-B31D-DA5A179972BB}" srcOrd="5" destOrd="0" parTransId="{03690EDA-88FD-4210-A195-0ECDC54172C0}" sibTransId="{9EE14DE9-B2D3-42BC-A076-035FC144DAED}"/>
    <dgm:cxn modelId="{A522917C-795C-4FB4-AA87-F23290C61549}" srcId="{B9837C97-1470-401A-BB53-DC2A3AE0EFE9}" destId="{17CC570C-FEE0-4AB0-B768-B2015BFD98FC}" srcOrd="2" destOrd="0" parTransId="{C698C6AC-DAAB-44A6-B0FA-322136A1221A}" sibTransId="{E13A4D67-7514-4E51-BBDC-F727E49820E8}"/>
    <dgm:cxn modelId="{B7C1A07F-D3CB-471E-90FD-A5CD391626A1}" srcId="{B9837C97-1470-401A-BB53-DC2A3AE0EFE9}" destId="{DC03BF63-2E32-48C9-8C10-0CDBCC07C7F2}" srcOrd="3" destOrd="0" parTransId="{EB2153E3-FCF5-4319-95BB-D42E9E744CA7}" sibTransId="{937619FB-2033-4E9B-9B6E-51ECAFE54B91}"/>
    <dgm:cxn modelId="{F87CA785-34BC-4BC0-9221-6C81DDFC8E82}" type="presOf" srcId="{DC03BF63-2E32-48C9-8C10-0CDBCC07C7F2}" destId="{9D2ABBD6-1973-4823-97DC-6BE272A73943}" srcOrd="0" destOrd="0" presId="urn:microsoft.com/office/officeart/2005/8/layout/default"/>
    <dgm:cxn modelId="{9D8E9189-6558-4B11-B750-A83D3CE5D3E7}" type="presOf" srcId="{258FE433-ABB8-4643-B31D-DA5A179972BB}" destId="{E826BFA5-FA6E-4AAC-8D11-3FE21A0E85FD}" srcOrd="0" destOrd="0" presId="urn:microsoft.com/office/officeart/2005/8/layout/default"/>
    <dgm:cxn modelId="{F5DFB6AD-5DE6-4FD9-B926-62211F19C3CB}" type="presOf" srcId="{17CC570C-FEE0-4AB0-B768-B2015BFD98FC}" destId="{1E5EA43E-D523-47BB-850A-6DBEBF59D4E8}" srcOrd="0" destOrd="0" presId="urn:microsoft.com/office/officeart/2005/8/layout/default"/>
    <dgm:cxn modelId="{FE5AF2C6-7306-47B8-AD90-3BAA02C31D5F}" srcId="{B9837C97-1470-401A-BB53-DC2A3AE0EFE9}" destId="{320D36DE-CD8C-49E5-A268-A7EB8FEE6B98}" srcOrd="4" destOrd="0" parTransId="{DBBFE248-9E40-41F3-8573-413DA0CB1BC9}" sibTransId="{E9621219-86FF-40FB-BCE5-B4A9455FF5B8}"/>
    <dgm:cxn modelId="{F2AEAEC8-4D95-4FF7-8ADA-6C2E039A42EB}" srcId="{B9837C97-1470-401A-BB53-DC2A3AE0EFE9}" destId="{895F60BF-2F4D-49DF-B928-B1E43AD62853}" srcOrd="1" destOrd="0" parTransId="{945CD9B3-666C-4A49-89A0-1C6CC79C98B6}" sibTransId="{D42B00C0-A7B0-4911-9D75-2C3DF412C5FA}"/>
    <dgm:cxn modelId="{A1949EDA-72EE-4AC0-8AC0-84F0B63F3505}" type="presOf" srcId="{A697AC73-DB4E-46B0-BD2E-674C6C51D721}" destId="{08BCC9CE-0B22-4BD1-A4C5-FB4249926793}" srcOrd="0" destOrd="0" presId="urn:microsoft.com/office/officeart/2005/8/layout/default"/>
    <dgm:cxn modelId="{4AC399E8-61BB-4510-B0EE-2492089286FB}" type="presOf" srcId="{130B093E-80D0-4B93-BDCF-357174F90278}" destId="{D43EE8C5-2E33-45FC-BB0C-86A961CDA413}" srcOrd="0" destOrd="0" presId="urn:microsoft.com/office/officeart/2005/8/layout/default"/>
    <dgm:cxn modelId="{274141EB-CBD6-458D-AD18-0858EC8A5979}" srcId="{B9837C97-1470-401A-BB53-DC2A3AE0EFE9}" destId="{130B093E-80D0-4B93-BDCF-357174F90278}" srcOrd="6" destOrd="0" parTransId="{F63ECADB-77CD-442F-B866-938161130EAD}" sibTransId="{5A5A7C9A-4889-4D17-950C-B142FAD7D0BE}"/>
    <dgm:cxn modelId="{4DC1D77A-10C3-4D28-A5BA-B80504E4DC5C}" type="presParOf" srcId="{BF783156-CDC6-43E1-AC19-DF7A3B90E9E9}" destId="{08BCC9CE-0B22-4BD1-A4C5-FB4249926793}" srcOrd="0" destOrd="0" presId="urn:microsoft.com/office/officeart/2005/8/layout/default"/>
    <dgm:cxn modelId="{28E0E741-BBD2-415D-B41E-144588F7BE57}" type="presParOf" srcId="{BF783156-CDC6-43E1-AC19-DF7A3B90E9E9}" destId="{E59C08FE-697F-45C6-A5CB-682D8B0CDC6B}" srcOrd="1" destOrd="0" presId="urn:microsoft.com/office/officeart/2005/8/layout/default"/>
    <dgm:cxn modelId="{80CA6E97-17D6-442C-8F92-4F8C3151718C}" type="presParOf" srcId="{BF783156-CDC6-43E1-AC19-DF7A3B90E9E9}" destId="{3C14AACA-0D06-4789-AA4A-8053F288B6FD}" srcOrd="2" destOrd="0" presId="urn:microsoft.com/office/officeart/2005/8/layout/default"/>
    <dgm:cxn modelId="{04D12C43-EDEC-429F-8E29-B94DE7EC8CCE}" type="presParOf" srcId="{BF783156-CDC6-43E1-AC19-DF7A3B90E9E9}" destId="{34DA431D-3A61-47AE-BF5B-8EF6ACD96A70}" srcOrd="3" destOrd="0" presId="urn:microsoft.com/office/officeart/2005/8/layout/default"/>
    <dgm:cxn modelId="{936DBCCA-1736-4D27-94CB-DF7603A65EDD}" type="presParOf" srcId="{BF783156-CDC6-43E1-AC19-DF7A3B90E9E9}" destId="{1E5EA43E-D523-47BB-850A-6DBEBF59D4E8}" srcOrd="4" destOrd="0" presId="urn:microsoft.com/office/officeart/2005/8/layout/default"/>
    <dgm:cxn modelId="{592BF222-2A10-4A88-826F-DEDD94B7A951}" type="presParOf" srcId="{BF783156-CDC6-43E1-AC19-DF7A3B90E9E9}" destId="{A92FFA43-59F7-48F6-8061-EF40F12F728A}" srcOrd="5" destOrd="0" presId="urn:microsoft.com/office/officeart/2005/8/layout/default"/>
    <dgm:cxn modelId="{AFACAC61-6FB9-414A-8AAC-C38CA4D8324B}" type="presParOf" srcId="{BF783156-CDC6-43E1-AC19-DF7A3B90E9E9}" destId="{9D2ABBD6-1973-4823-97DC-6BE272A73943}" srcOrd="6" destOrd="0" presId="urn:microsoft.com/office/officeart/2005/8/layout/default"/>
    <dgm:cxn modelId="{5A0270A7-2F79-45EF-98CA-F74DE27C8EBA}" type="presParOf" srcId="{BF783156-CDC6-43E1-AC19-DF7A3B90E9E9}" destId="{CC832382-822A-4FED-B895-CFF458CFEB70}" srcOrd="7" destOrd="0" presId="urn:microsoft.com/office/officeart/2005/8/layout/default"/>
    <dgm:cxn modelId="{A6E842E9-8339-4107-BAD7-0D3A275236C4}" type="presParOf" srcId="{BF783156-CDC6-43E1-AC19-DF7A3B90E9E9}" destId="{9BFFD3BB-7BC3-422B-BCDC-0F182951B183}" srcOrd="8" destOrd="0" presId="urn:microsoft.com/office/officeart/2005/8/layout/default"/>
    <dgm:cxn modelId="{42339A1D-C97C-4115-9BBD-0FA440333195}" type="presParOf" srcId="{BF783156-CDC6-43E1-AC19-DF7A3B90E9E9}" destId="{E19249AB-E2AB-474A-A69C-8536BAB95CB5}" srcOrd="9" destOrd="0" presId="urn:microsoft.com/office/officeart/2005/8/layout/default"/>
    <dgm:cxn modelId="{83A607BE-C450-4338-B4AD-B7C0C533B12D}" type="presParOf" srcId="{BF783156-CDC6-43E1-AC19-DF7A3B90E9E9}" destId="{E826BFA5-FA6E-4AAC-8D11-3FE21A0E85FD}" srcOrd="10" destOrd="0" presId="urn:microsoft.com/office/officeart/2005/8/layout/default"/>
    <dgm:cxn modelId="{5820FECB-0FB0-44E7-A26B-96D8AB19512F}" type="presParOf" srcId="{BF783156-CDC6-43E1-AC19-DF7A3B90E9E9}" destId="{E5BA7F92-F2C0-454E-950F-709DCA6BFEA8}" srcOrd="11" destOrd="0" presId="urn:microsoft.com/office/officeart/2005/8/layout/default"/>
    <dgm:cxn modelId="{963F27AC-2B4B-44A7-A60F-58D57AE1A943}" type="presParOf" srcId="{BF783156-CDC6-43E1-AC19-DF7A3B90E9E9}" destId="{D43EE8C5-2E33-45FC-BB0C-86A961CDA413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BCC9CE-0B22-4BD1-A4C5-FB4249926793}">
      <dsp:nvSpPr>
        <dsp:cNvPr id="0" name=""/>
        <dsp:cNvSpPr/>
      </dsp:nvSpPr>
      <dsp:spPr>
        <a:xfrm>
          <a:off x="3413" y="558753"/>
          <a:ext cx="2708430" cy="162505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Be mindful of how much you’re talking (take space/make space)</a:t>
          </a:r>
        </a:p>
      </dsp:txBody>
      <dsp:txXfrm>
        <a:off x="3413" y="558753"/>
        <a:ext cx="2708430" cy="1625058"/>
      </dsp:txXfrm>
    </dsp:sp>
    <dsp:sp modelId="{3C14AACA-0D06-4789-AA4A-8053F288B6FD}">
      <dsp:nvSpPr>
        <dsp:cNvPr id="0" name=""/>
        <dsp:cNvSpPr/>
      </dsp:nvSpPr>
      <dsp:spPr>
        <a:xfrm>
          <a:off x="2982686" y="558753"/>
          <a:ext cx="2708430" cy="162505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Own your intentions and your impact</a:t>
          </a:r>
        </a:p>
      </dsp:txBody>
      <dsp:txXfrm>
        <a:off x="2982686" y="558753"/>
        <a:ext cx="2708430" cy="1625058"/>
      </dsp:txXfrm>
    </dsp:sp>
    <dsp:sp modelId="{1E5EA43E-D523-47BB-850A-6DBEBF59D4E8}">
      <dsp:nvSpPr>
        <dsp:cNvPr id="0" name=""/>
        <dsp:cNvSpPr/>
      </dsp:nvSpPr>
      <dsp:spPr>
        <a:xfrm>
          <a:off x="5961960" y="558753"/>
          <a:ext cx="2708430" cy="162505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Refrain from using acronyms</a:t>
          </a:r>
          <a:r>
            <a:rPr lang="en-US" sz="2500" kern="1200">
              <a:latin typeface="Calibri Light" panose="020F0302020204030204"/>
            </a:rPr>
            <a:t> </a:t>
          </a:r>
          <a:endParaRPr lang="en-US" sz="2500" kern="1200"/>
        </a:p>
      </dsp:txBody>
      <dsp:txXfrm>
        <a:off x="5961960" y="558753"/>
        <a:ext cx="2708430" cy="1625058"/>
      </dsp:txXfrm>
    </dsp:sp>
    <dsp:sp modelId="{9D2ABBD6-1973-4823-97DC-6BE272A73943}">
      <dsp:nvSpPr>
        <dsp:cNvPr id="0" name=""/>
        <dsp:cNvSpPr/>
      </dsp:nvSpPr>
      <dsp:spPr>
        <a:xfrm>
          <a:off x="8941233" y="558753"/>
          <a:ext cx="2708430" cy="162505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No one knows everything, together we know a lot</a:t>
          </a:r>
          <a:r>
            <a:rPr lang="en-US" sz="2500" kern="1200">
              <a:latin typeface="Calibri Light" panose="020F0302020204030204"/>
            </a:rPr>
            <a:t> </a:t>
          </a:r>
          <a:endParaRPr lang="en-US" sz="2500" kern="1200"/>
        </a:p>
      </dsp:txBody>
      <dsp:txXfrm>
        <a:off x="8941233" y="558753"/>
        <a:ext cx="2708430" cy="1625058"/>
      </dsp:txXfrm>
    </dsp:sp>
    <dsp:sp modelId="{9BFFD3BB-7BC3-422B-BCDC-0F182951B183}">
      <dsp:nvSpPr>
        <dsp:cNvPr id="0" name=""/>
        <dsp:cNvSpPr/>
      </dsp:nvSpPr>
      <dsp:spPr>
        <a:xfrm>
          <a:off x="1493050" y="2454655"/>
          <a:ext cx="2708430" cy="162505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Don’t cut others off when they are talking</a:t>
          </a:r>
          <a:r>
            <a:rPr lang="en-US" sz="2500" kern="1200">
              <a:latin typeface="Calibri Light" panose="020F0302020204030204"/>
            </a:rPr>
            <a:t> </a:t>
          </a:r>
          <a:endParaRPr lang="en-US" sz="2500" kern="1200"/>
        </a:p>
      </dsp:txBody>
      <dsp:txXfrm>
        <a:off x="1493050" y="2454655"/>
        <a:ext cx="2708430" cy="1625058"/>
      </dsp:txXfrm>
    </dsp:sp>
    <dsp:sp modelId="{E826BFA5-FA6E-4AAC-8D11-3FE21A0E85FD}">
      <dsp:nvSpPr>
        <dsp:cNvPr id="0" name=""/>
        <dsp:cNvSpPr/>
      </dsp:nvSpPr>
      <dsp:spPr>
        <a:xfrm>
          <a:off x="4472323" y="2454655"/>
          <a:ext cx="2708430" cy="162505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Be respectful of confidentiality—only share your own story</a:t>
          </a:r>
          <a:r>
            <a:rPr lang="en-US" sz="2500" kern="1200">
              <a:latin typeface="Calibri Light" panose="020F0302020204030204"/>
            </a:rPr>
            <a:t> </a:t>
          </a:r>
          <a:endParaRPr lang="en-US" sz="2500" kern="1200"/>
        </a:p>
      </dsp:txBody>
      <dsp:txXfrm>
        <a:off x="4472323" y="2454655"/>
        <a:ext cx="2708430" cy="1625058"/>
      </dsp:txXfrm>
    </dsp:sp>
    <dsp:sp modelId="{D43EE8C5-2E33-45FC-BB0C-86A961CDA413}">
      <dsp:nvSpPr>
        <dsp:cNvPr id="0" name=""/>
        <dsp:cNvSpPr/>
      </dsp:nvSpPr>
      <dsp:spPr>
        <a:xfrm>
          <a:off x="7451596" y="2454655"/>
          <a:ext cx="2708430" cy="162505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Leave egos at the door</a:t>
          </a:r>
        </a:p>
      </dsp:txBody>
      <dsp:txXfrm>
        <a:off x="7451596" y="2454655"/>
        <a:ext cx="2708430" cy="16250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68339" cy="35676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317691" y="0"/>
            <a:ext cx="4068339" cy="35676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7ADD8F-437C-4454-924E-92DB4CEBD440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63813" y="887413"/>
            <a:ext cx="4260850" cy="2397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8848" y="3418067"/>
            <a:ext cx="7510780" cy="279659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745708"/>
            <a:ext cx="4068339" cy="3567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317691" y="6745708"/>
            <a:ext cx="4068339" cy="3567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514ADB-FD0E-4AF6-AD22-7E790EFCE8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42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514ADB-FD0E-4AF6-AD22-7E790EFCE8B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4781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10:15: Stephen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BAF473-2665-42A7-89E3-C7BA7EB58D1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318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Decorba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42289">
              <a:defRPr/>
            </a:pPr>
            <a:fld id="{68C140F1-3632-4832-AD04-D966D47DBD8F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42289">
                <a:defRPr/>
              </a:pPr>
              <a:t>5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789429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86285" cy="4552315"/>
          </a:xfrm>
          <a:custGeom>
            <a:avLst/>
            <a:gdLst/>
            <a:ahLst/>
            <a:cxnLst/>
            <a:rect l="l" t="t" r="r" b="b"/>
            <a:pathLst>
              <a:path w="12186285" h="4552315">
                <a:moveTo>
                  <a:pt x="12185904" y="0"/>
                </a:moveTo>
                <a:lnTo>
                  <a:pt x="0" y="0"/>
                </a:lnTo>
                <a:lnTo>
                  <a:pt x="0" y="4552188"/>
                </a:lnTo>
                <a:lnTo>
                  <a:pt x="12185904" y="4552188"/>
                </a:lnTo>
                <a:lnTo>
                  <a:pt x="12185904" y="0"/>
                </a:lnTo>
                <a:close/>
              </a:path>
            </a:pathLst>
          </a:custGeom>
          <a:solidFill>
            <a:srgbClr val="29401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74081" y="1566859"/>
            <a:ext cx="7520940" cy="21685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400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700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700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560967" y="2520232"/>
            <a:ext cx="4110354" cy="368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rgbClr val="5281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714783" y="2937432"/>
            <a:ext cx="3825240" cy="35312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52813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5/24/2023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142231" y="900684"/>
            <a:ext cx="759460" cy="5710555"/>
          </a:xfrm>
          <a:custGeom>
            <a:avLst/>
            <a:gdLst/>
            <a:ahLst/>
            <a:cxnLst/>
            <a:rect l="l" t="t" r="r" b="b"/>
            <a:pathLst>
              <a:path w="759460" h="5710555">
                <a:moveTo>
                  <a:pt x="0" y="0"/>
                </a:moveTo>
                <a:lnTo>
                  <a:pt x="0" y="5243703"/>
                </a:lnTo>
                <a:lnTo>
                  <a:pt x="758951" y="5710428"/>
                </a:lnTo>
                <a:lnTo>
                  <a:pt x="758951" y="466725"/>
                </a:lnTo>
                <a:lnTo>
                  <a:pt x="0" y="0"/>
                </a:lnTo>
                <a:close/>
              </a:path>
            </a:pathLst>
          </a:custGeom>
          <a:solidFill>
            <a:srgbClr val="3D602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33984" y="632459"/>
            <a:ext cx="4000500" cy="5521960"/>
          </a:xfrm>
          <a:custGeom>
            <a:avLst/>
            <a:gdLst/>
            <a:ahLst/>
            <a:cxnLst/>
            <a:rect l="l" t="t" r="r" b="b"/>
            <a:pathLst>
              <a:path w="4000500" h="5521960">
                <a:moveTo>
                  <a:pt x="4000500" y="4572"/>
                </a:moveTo>
                <a:lnTo>
                  <a:pt x="3992880" y="4572"/>
                </a:lnTo>
                <a:lnTo>
                  <a:pt x="3992880" y="0"/>
                </a:lnTo>
                <a:lnTo>
                  <a:pt x="3984371" y="4572"/>
                </a:lnTo>
                <a:lnTo>
                  <a:pt x="0" y="4572"/>
                </a:lnTo>
                <a:lnTo>
                  <a:pt x="0" y="5262384"/>
                </a:lnTo>
                <a:lnTo>
                  <a:pt x="3509772" y="5262384"/>
                </a:lnTo>
                <a:lnTo>
                  <a:pt x="3509772" y="5521452"/>
                </a:lnTo>
                <a:lnTo>
                  <a:pt x="3987000" y="5262384"/>
                </a:lnTo>
                <a:lnTo>
                  <a:pt x="4000500" y="5262384"/>
                </a:lnTo>
                <a:lnTo>
                  <a:pt x="4000500" y="4572"/>
                </a:lnTo>
                <a:close/>
              </a:path>
            </a:pathLst>
          </a:custGeom>
          <a:solidFill>
            <a:srgbClr val="29401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700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5/24/2023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406895" y="2356103"/>
            <a:ext cx="5782310" cy="3531235"/>
          </a:xfrm>
          <a:custGeom>
            <a:avLst/>
            <a:gdLst/>
            <a:ahLst/>
            <a:cxnLst/>
            <a:rect l="l" t="t" r="r" b="b"/>
            <a:pathLst>
              <a:path w="5782309" h="3531235">
                <a:moveTo>
                  <a:pt x="5782056" y="0"/>
                </a:moveTo>
                <a:lnTo>
                  <a:pt x="0" y="0"/>
                </a:lnTo>
                <a:lnTo>
                  <a:pt x="0" y="3531108"/>
                </a:lnTo>
                <a:lnTo>
                  <a:pt x="5782056" y="3531108"/>
                </a:lnTo>
                <a:lnTo>
                  <a:pt x="5782056" y="0"/>
                </a:lnTo>
                <a:close/>
              </a:path>
            </a:pathLst>
          </a:custGeom>
          <a:solidFill>
            <a:srgbClr val="5281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409944" y="1653541"/>
            <a:ext cx="822960" cy="4234180"/>
          </a:xfrm>
          <a:custGeom>
            <a:avLst/>
            <a:gdLst/>
            <a:ahLst/>
            <a:cxnLst/>
            <a:rect l="l" t="t" r="r" b="b"/>
            <a:pathLst>
              <a:path w="822959" h="4234180">
                <a:moveTo>
                  <a:pt x="822960" y="0"/>
                </a:moveTo>
                <a:lnTo>
                  <a:pt x="0" y="753135"/>
                </a:lnTo>
                <a:lnTo>
                  <a:pt x="0" y="4233671"/>
                </a:lnTo>
                <a:lnTo>
                  <a:pt x="822960" y="3482085"/>
                </a:lnTo>
                <a:lnTo>
                  <a:pt x="822960" y="0"/>
                </a:lnTo>
                <a:close/>
              </a:path>
            </a:pathLst>
          </a:custGeom>
          <a:solidFill>
            <a:srgbClr val="29401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6544056" y="1310640"/>
            <a:ext cx="688975" cy="3820795"/>
          </a:xfrm>
          <a:custGeom>
            <a:avLst/>
            <a:gdLst/>
            <a:ahLst/>
            <a:cxnLst/>
            <a:rect l="l" t="t" r="r" b="b"/>
            <a:pathLst>
              <a:path w="688975" h="3820795">
                <a:moveTo>
                  <a:pt x="0" y="0"/>
                </a:moveTo>
                <a:lnTo>
                  <a:pt x="0" y="3508400"/>
                </a:lnTo>
                <a:lnTo>
                  <a:pt x="688848" y="3820667"/>
                </a:lnTo>
                <a:lnTo>
                  <a:pt x="688848" y="312267"/>
                </a:lnTo>
                <a:lnTo>
                  <a:pt x="0" y="0"/>
                </a:lnTo>
                <a:close/>
              </a:path>
            </a:pathLst>
          </a:custGeom>
          <a:solidFill>
            <a:srgbClr val="3D602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6544056" y="1126236"/>
            <a:ext cx="347980" cy="3700779"/>
          </a:xfrm>
          <a:custGeom>
            <a:avLst/>
            <a:gdLst/>
            <a:ahLst/>
            <a:cxnLst/>
            <a:rect l="l" t="t" r="r" b="b"/>
            <a:pathLst>
              <a:path w="347979" h="3700779">
                <a:moveTo>
                  <a:pt x="347472" y="0"/>
                </a:moveTo>
                <a:lnTo>
                  <a:pt x="0" y="174180"/>
                </a:lnTo>
                <a:lnTo>
                  <a:pt x="0" y="3700272"/>
                </a:lnTo>
                <a:lnTo>
                  <a:pt x="347472" y="3524516"/>
                </a:lnTo>
                <a:lnTo>
                  <a:pt x="347472" y="0"/>
                </a:lnTo>
                <a:close/>
              </a:path>
            </a:pathLst>
          </a:custGeom>
          <a:solidFill>
            <a:srgbClr val="29401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1098803" y="1126236"/>
            <a:ext cx="5796280" cy="3531235"/>
          </a:xfrm>
          <a:custGeom>
            <a:avLst/>
            <a:gdLst/>
            <a:ahLst/>
            <a:cxnLst/>
            <a:rect l="l" t="t" r="r" b="b"/>
            <a:pathLst>
              <a:path w="5796280" h="3531235">
                <a:moveTo>
                  <a:pt x="5795772" y="0"/>
                </a:moveTo>
                <a:lnTo>
                  <a:pt x="0" y="0"/>
                </a:lnTo>
                <a:lnTo>
                  <a:pt x="0" y="3531108"/>
                </a:lnTo>
                <a:lnTo>
                  <a:pt x="5795772" y="3531108"/>
                </a:lnTo>
                <a:lnTo>
                  <a:pt x="5795772" y="0"/>
                </a:lnTo>
                <a:close/>
              </a:path>
            </a:pathLst>
          </a:custGeom>
          <a:solidFill>
            <a:srgbClr val="5281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5/24/2023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172AE-65E7-4701-9DC6-C33D222ED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1AB2F-BEB9-426A-9864-909CDCF47D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60A94D-09E3-41A8-97A5-9115E84588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E63145-6CD0-4E69-A615-79BE5265F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231D7-D2FC-4D0A-BD8F-9D926D315B2B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43CBAF-1D93-43F1-962D-DABA11BF6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Wake County Continuum of Care- NC 507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F22F31-4001-4CCA-A98E-C498AFFD4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DA55-F84F-45BC-BB6F-EBFF04CAF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178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9955" y="1022604"/>
            <a:ext cx="708660" cy="2095500"/>
          </a:xfrm>
          <a:custGeom>
            <a:avLst/>
            <a:gdLst/>
            <a:ahLst/>
            <a:cxnLst/>
            <a:rect l="l" t="t" r="r" b="b"/>
            <a:pathLst>
              <a:path w="708660" h="2095500">
                <a:moveTo>
                  <a:pt x="0" y="0"/>
                </a:moveTo>
                <a:lnTo>
                  <a:pt x="0" y="1517434"/>
                </a:lnTo>
                <a:lnTo>
                  <a:pt x="708660" y="2095500"/>
                </a:lnTo>
                <a:lnTo>
                  <a:pt x="708660" y="578065"/>
                </a:lnTo>
                <a:lnTo>
                  <a:pt x="0" y="0"/>
                </a:lnTo>
                <a:close/>
              </a:path>
            </a:pathLst>
          </a:custGeom>
          <a:solidFill>
            <a:srgbClr val="29401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409955" y="838200"/>
            <a:ext cx="402590" cy="1705610"/>
          </a:xfrm>
          <a:custGeom>
            <a:avLst/>
            <a:gdLst/>
            <a:ahLst/>
            <a:cxnLst/>
            <a:rect l="l" t="t" r="r" b="b"/>
            <a:pathLst>
              <a:path w="402590" h="1705610">
                <a:moveTo>
                  <a:pt x="402336" y="0"/>
                </a:moveTo>
                <a:lnTo>
                  <a:pt x="0" y="182994"/>
                </a:lnTo>
                <a:lnTo>
                  <a:pt x="0" y="1705355"/>
                </a:lnTo>
                <a:lnTo>
                  <a:pt x="402336" y="1517751"/>
                </a:lnTo>
                <a:lnTo>
                  <a:pt x="402336" y="0"/>
                </a:lnTo>
                <a:close/>
              </a:path>
            </a:pathLst>
          </a:custGeom>
          <a:solidFill>
            <a:srgbClr val="3D602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644651" y="641604"/>
            <a:ext cx="167640" cy="1713230"/>
          </a:xfrm>
          <a:custGeom>
            <a:avLst/>
            <a:gdLst/>
            <a:ahLst/>
            <a:cxnLst/>
            <a:rect l="l" t="t" r="r" b="b"/>
            <a:pathLst>
              <a:path w="167640" h="1713230">
                <a:moveTo>
                  <a:pt x="0" y="0"/>
                </a:moveTo>
                <a:lnTo>
                  <a:pt x="0" y="1545374"/>
                </a:lnTo>
                <a:lnTo>
                  <a:pt x="167639" y="1712976"/>
                </a:lnTo>
                <a:lnTo>
                  <a:pt x="167639" y="169138"/>
                </a:lnTo>
                <a:lnTo>
                  <a:pt x="0" y="0"/>
                </a:lnTo>
                <a:close/>
              </a:path>
            </a:pathLst>
          </a:custGeom>
          <a:solidFill>
            <a:srgbClr val="29401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1222735" y="635511"/>
            <a:ext cx="329565" cy="1742439"/>
          </a:xfrm>
          <a:custGeom>
            <a:avLst/>
            <a:gdLst/>
            <a:ahLst/>
            <a:cxnLst/>
            <a:rect l="l" t="t" r="r" b="b"/>
            <a:pathLst>
              <a:path w="329565" h="1742439">
                <a:moveTo>
                  <a:pt x="329183" y="0"/>
                </a:moveTo>
                <a:lnTo>
                  <a:pt x="0" y="198577"/>
                </a:lnTo>
                <a:lnTo>
                  <a:pt x="0" y="1741932"/>
                </a:lnTo>
                <a:lnTo>
                  <a:pt x="329183" y="1543342"/>
                </a:lnTo>
                <a:lnTo>
                  <a:pt x="329183" y="0"/>
                </a:lnTo>
                <a:close/>
              </a:path>
            </a:pathLst>
          </a:custGeom>
          <a:solidFill>
            <a:srgbClr val="29401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13612" y="2403474"/>
            <a:ext cx="2842260" cy="16040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700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848690" y="3216568"/>
            <a:ext cx="5177155" cy="16840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700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ailto:CoC@partnershipwake.or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8430" rIns="0" bIns="0" rtlCol="0">
            <a:spAutoFit/>
          </a:bodyPr>
          <a:lstStyle/>
          <a:p>
            <a:pPr marL="12700" marR="5080">
              <a:lnSpc>
                <a:spcPts val="7990"/>
              </a:lnSpc>
              <a:spcBef>
                <a:spcPts val="1090"/>
              </a:spcBef>
            </a:pPr>
            <a:r>
              <a:rPr spc="-10"/>
              <a:t>G</a:t>
            </a:r>
            <a:r>
              <a:rPr spc="-254"/>
              <a:t>o</a:t>
            </a:r>
            <a:r>
              <a:rPr spc="-200"/>
              <a:t>v</a:t>
            </a:r>
            <a:r>
              <a:t>e</a:t>
            </a:r>
            <a:r>
              <a:rPr spc="365"/>
              <a:t>r</a:t>
            </a:r>
            <a:r>
              <a:t>nan</a:t>
            </a:r>
            <a:r>
              <a:rPr spc="-15"/>
              <a:t>c</a:t>
            </a:r>
            <a:r>
              <a:rPr spc="-5"/>
              <a:t>e</a:t>
            </a:r>
            <a:r>
              <a:rPr spc="-15"/>
              <a:t> </a:t>
            </a:r>
            <a:r>
              <a:t>Board</a:t>
            </a:r>
            <a:r>
              <a:rPr spc="155"/>
              <a:t> </a:t>
            </a:r>
            <a:r>
              <a:rPr spc="-10"/>
              <a:t>Meeting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0" y="4098035"/>
            <a:ext cx="9066530" cy="2048510"/>
            <a:chOff x="0" y="4098035"/>
            <a:chExt cx="9066530" cy="2048510"/>
          </a:xfrm>
        </p:grpSpPr>
        <p:sp>
          <p:nvSpPr>
            <p:cNvPr id="4" name="object 4"/>
            <p:cNvSpPr/>
            <p:nvPr/>
          </p:nvSpPr>
          <p:spPr>
            <a:xfrm>
              <a:off x="8727947" y="4207763"/>
              <a:ext cx="338455" cy="1938655"/>
            </a:xfrm>
            <a:custGeom>
              <a:avLst/>
              <a:gdLst/>
              <a:ahLst/>
              <a:cxnLst/>
              <a:rect l="l" t="t" r="r" b="b"/>
              <a:pathLst>
                <a:path w="338454" h="1938654">
                  <a:moveTo>
                    <a:pt x="0" y="0"/>
                  </a:moveTo>
                  <a:lnTo>
                    <a:pt x="0" y="1780082"/>
                  </a:lnTo>
                  <a:lnTo>
                    <a:pt x="338327" y="1938527"/>
                  </a:lnTo>
                  <a:lnTo>
                    <a:pt x="338327" y="1584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D60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729471" y="4098039"/>
              <a:ext cx="201295" cy="1874520"/>
            </a:xfrm>
            <a:custGeom>
              <a:avLst/>
              <a:gdLst/>
              <a:ahLst/>
              <a:cxnLst/>
              <a:rect l="l" t="t" r="r" b="b"/>
              <a:pathLst>
                <a:path w="201295" h="1874520">
                  <a:moveTo>
                    <a:pt x="201168" y="0"/>
                  </a:moveTo>
                  <a:lnTo>
                    <a:pt x="0" y="88239"/>
                  </a:lnTo>
                  <a:lnTo>
                    <a:pt x="0" y="1874520"/>
                  </a:lnTo>
                  <a:lnTo>
                    <a:pt x="201168" y="1785480"/>
                  </a:lnTo>
                  <a:lnTo>
                    <a:pt x="201168" y="0"/>
                  </a:lnTo>
                  <a:close/>
                </a:path>
              </a:pathLst>
            </a:custGeom>
            <a:solidFill>
              <a:srgbClr val="29401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4098035"/>
              <a:ext cx="8930640" cy="1774189"/>
            </a:xfrm>
            <a:custGeom>
              <a:avLst/>
              <a:gdLst/>
              <a:ahLst/>
              <a:cxnLst/>
              <a:rect l="l" t="t" r="r" b="b"/>
              <a:pathLst>
                <a:path w="8930640" h="1774189">
                  <a:moveTo>
                    <a:pt x="8930640" y="0"/>
                  </a:moveTo>
                  <a:lnTo>
                    <a:pt x="0" y="0"/>
                  </a:lnTo>
                  <a:lnTo>
                    <a:pt x="0" y="1773936"/>
                  </a:lnTo>
                  <a:lnTo>
                    <a:pt x="8930640" y="1773936"/>
                  </a:lnTo>
                  <a:lnTo>
                    <a:pt x="8930640" y="0"/>
                  </a:lnTo>
                  <a:close/>
                </a:path>
              </a:pathLst>
            </a:custGeom>
            <a:solidFill>
              <a:srgbClr val="5281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139894" y="4335612"/>
            <a:ext cx="3517299" cy="505267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n-GB" sz="3200" dirty="0">
                <a:solidFill>
                  <a:srgbClr val="FDFFFF"/>
                </a:solidFill>
                <a:latin typeface="Calibri"/>
                <a:cs typeface="Calibri"/>
              </a:rPr>
              <a:t>May 25</a:t>
            </a:r>
            <a:r>
              <a:rPr sz="3200" dirty="0">
                <a:solidFill>
                  <a:srgbClr val="FDFFFF"/>
                </a:solidFill>
                <a:latin typeface="Calibri"/>
                <a:cs typeface="Calibri"/>
              </a:rPr>
              <a:t>,</a:t>
            </a:r>
            <a:r>
              <a:rPr sz="3200" spc="-25" dirty="0">
                <a:solidFill>
                  <a:srgbClr val="FDFFFF"/>
                </a:solidFill>
                <a:latin typeface="Calibri"/>
                <a:cs typeface="Calibri"/>
              </a:rPr>
              <a:t> </a:t>
            </a:r>
            <a:r>
              <a:rPr lang="en-US" sz="3200" spc="-20" dirty="0">
                <a:solidFill>
                  <a:srgbClr val="FDFFFF"/>
                </a:solidFill>
                <a:latin typeface="Calibri"/>
                <a:cs typeface="Calibri"/>
              </a:rPr>
              <a:t>2023</a:t>
            </a:r>
            <a:endParaRPr sz="3200" dirty="0">
              <a:latin typeface="Calibri"/>
              <a:cs typeface="Calibri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8830056" y="73152"/>
            <a:ext cx="3359150" cy="6078220"/>
            <a:chOff x="8830056" y="73152"/>
            <a:chExt cx="3359150" cy="6078220"/>
          </a:xfrm>
        </p:grpSpPr>
        <p:sp>
          <p:nvSpPr>
            <p:cNvPr id="9" name="object 9"/>
            <p:cNvSpPr/>
            <p:nvPr/>
          </p:nvSpPr>
          <p:spPr>
            <a:xfrm>
              <a:off x="9066275" y="4376928"/>
              <a:ext cx="3122930" cy="1774189"/>
            </a:xfrm>
            <a:custGeom>
              <a:avLst/>
              <a:gdLst/>
              <a:ahLst/>
              <a:cxnLst/>
              <a:rect l="l" t="t" r="r" b="b"/>
              <a:pathLst>
                <a:path w="3122929" h="1774189">
                  <a:moveTo>
                    <a:pt x="3122676" y="0"/>
                  </a:moveTo>
                  <a:lnTo>
                    <a:pt x="0" y="0"/>
                  </a:lnTo>
                  <a:lnTo>
                    <a:pt x="0" y="1773936"/>
                  </a:lnTo>
                  <a:lnTo>
                    <a:pt x="3122676" y="1773936"/>
                  </a:lnTo>
                  <a:lnTo>
                    <a:pt x="3122676" y="0"/>
                  </a:lnTo>
                  <a:close/>
                </a:path>
              </a:pathLst>
            </a:custGeom>
            <a:solidFill>
              <a:srgbClr val="5281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30056" y="73152"/>
              <a:ext cx="3047999" cy="2846831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4651" y="635508"/>
            <a:ext cx="10907395" cy="1022716"/>
          </a:xfrm>
          <a:prstGeom prst="rect">
            <a:avLst/>
          </a:prstGeom>
          <a:solidFill>
            <a:srgbClr val="528135"/>
          </a:solidFill>
        </p:spPr>
        <p:txBody>
          <a:bodyPr vert="horz" wrap="square" lIns="0" tIns="403225" rIns="0" bIns="0" rtlCol="0">
            <a:spAutoFit/>
          </a:bodyPr>
          <a:lstStyle/>
          <a:p>
            <a:pPr marL="405130">
              <a:lnSpc>
                <a:spcPct val="100000"/>
              </a:lnSpc>
              <a:spcBef>
                <a:spcPts val="3175"/>
              </a:spcBef>
              <a:tabLst>
                <a:tab pos="7485380" algn="l"/>
              </a:tabLst>
            </a:pPr>
            <a:r>
              <a:rPr lang="en-US" sz="4000" dirty="0"/>
              <a:t>CoC NOFO Updates</a:t>
            </a:r>
            <a:endParaRPr lang="en-US" sz="3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9864281-3807-8843-F634-77163531B19B}"/>
              </a:ext>
            </a:extLst>
          </p:cNvPr>
          <p:cNvSpPr txBox="1"/>
          <p:nvPr/>
        </p:nvSpPr>
        <p:spPr>
          <a:xfrm>
            <a:off x="1436914" y="2453952"/>
            <a:ext cx="945191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Partnership is meeting with consultants for technical advising and composing the collaborative application</a:t>
            </a:r>
          </a:p>
          <a:p>
            <a:endParaRPr lang="en-US" dirty="0"/>
          </a:p>
          <a:p>
            <a:r>
              <a:rPr lang="en-US" dirty="0"/>
              <a:t>Funding Review Committee onboarding in June</a:t>
            </a:r>
          </a:p>
          <a:p>
            <a:endParaRPr lang="en-US" dirty="0"/>
          </a:p>
          <a:p>
            <a:r>
              <a:rPr lang="en-US" dirty="0"/>
              <a:t>Grant Inventory Worksheet (GIW) expected to be out any week</a:t>
            </a:r>
          </a:p>
          <a:p>
            <a:endParaRPr lang="en-US" dirty="0"/>
          </a:p>
          <a:p>
            <a:r>
              <a:rPr lang="en-US" dirty="0"/>
              <a:t>Expected NOFO release in July</a:t>
            </a:r>
          </a:p>
        </p:txBody>
      </p:sp>
    </p:spTree>
    <p:extLst>
      <p:ext uri="{BB962C8B-B14F-4D97-AF65-F5344CB8AC3E}">
        <p14:creationId xmlns:p14="http://schemas.microsoft.com/office/powerpoint/2010/main" val="1386133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15162" y="2742945"/>
            <a:ext cx="3920212" cy="1615186"/>
          </a:xfrm>
          <a:prstGeom prst="rect">
            <a:avLst/>
          </a:prstGeom>
        </p:spPr>
        <p:txBody>
          <a:bodyPr vert="horz" wrap="square" lIns="0" tIns="75565" rIns="0" bIns="0" rtlCol="0">
            <a:spAutoFit/>
          </a:bodyPr>
          <a:lstStyle/>
          <a:p>
            <a:pPr marL="12700" marR="5080">
              <a:lnSpc>
                <a:spcPts val="4000"/>
              </a:lnSpc>
              <a:spcBef>
                <a:spcPts val="595"/>
              </a:spcBef>
            </a:pPr>
            <a:r>
              <a:rPr lang="en-US" sz="3500" spc="-20" dirty="0"/>
              <a:t>Governance Board Closed Session</a:t>
            </a:r>
            <a:endParaRPr sz="3500" spc="-10" dirty="0"/>
          </a:p>
        </p:txBody>
      </p:sp>
      <p:sp>
        <p:nvSpPr>
          <p:cNvPr id="3" name="object 3"/>
          <p:cNvSpPr/>
          <p:nvPr/>
        </p:nvSpPr>
        <p:spPr>
          <a:xfrm>
            <a:off x="4819498" y="1315574"/>
            <a:ext cx="6657340" cy="5252085"/>
          </a:xfrm>
          <a:custGeom>
            <a:avLst/>
            <a:gdLst/>
            <a:ahLst/>
            <a:cxnLst/>
            <a:rect l="l" t="t" r="r" b="b"/>
            <a:pathLst>
              <a:path w="6657340" h="5252084">
                <a:moveTo>
                  <a:pt x="6656831" y="0"/>
                </a:moveTo>
                <a:lnTo>
                  <a:pt x="0" y="0"/>
                </a:lnTo>
                <a:lnTo>
                  <a:pt x="0" y="5251704"/>
                </a:lnTo>
                <a:lnTo>
                  <a:pt x="6656831" y="5251704"/>
                </a:lnTo>
                <a:lnTo>
                  <a:pt x="6656831" y="0"/>
                </a:lnTo>
                <a:close/>
              </a:path>
            </a:pathLst>
          </a:custGeom>
          <a:solidFill>
            <a:srgbClr val="528135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CDCDC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095898" y="2553074"/>
            <a:ext cx="4664857" cy="1012265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marR="5080" indent="444500">
              <a:lnSpc>
                <a:spcPct val="119700"/>
              </a:lnSpc>
              <a:spcBef>
                <a:spcPts val="100"/>
              </a:spcBef>
            </a:pPr>
            <a:r>
              <a:rPr lang="en-GB" sz="2800" b="1" dirty="0">
                <a:latin typeface="Arial"/>
                <a:cs typeface="Arial"/>
              </a:rPr>
              <a:t>      </a:t>
            </a:r>
            <a:r>
              <a:rPr sz="2800" b="1" dirty="0">
                <a:latin typeface="Arial"/>
                <a:cs typeface="Arial"/>
              </a:rPr>
              <a:t>Next</a:t>
            </a:r>
            <a:r>
              <a:rPr sz="2800" b="1" spc="-5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Meeting:</a:t>
            </a:r>
            <a:r>
              <a:rPr lang="en-GB" sz="2800" b="1" spc="-10" dirty="0">
                <a:latin typeface="Arial"/>
                <a:cs typeface="Arial"/>
              </a:rPr>
              <a:t> </a:t>
            </a:r>
            <a:endParaRPr lang="en-US" sz="2800" b="1" dirty="0">
              <a:latin typeface="Arial"/>
              <a:cs typeface="Arial"/>
            </a:endParaRPr>
          </a:p>
          <a:p>
            <a:pPr marL="12700" marR="5080" indent="444500">
              <a:lnSpc>
                <a:spcPct val="119700"/>
              </a:lnSpc>
              <a:spcBef>
                <a:spcPts val="100"/>
              </a:spcBef>
            </a:pPr>
            <a:r>
              <a:rPr lang="en-US" sz="2800" b="1" spc="-10">
                <a:latin typeface="Arial"/>
                <a:cs typeface="Arial"/>
              </a:rPr>
              <a:t>June 22</a:t>
            </a:r>
            <a:r>
              <a:rPr lang="en-US" sz="2800" b="1" spc="-10" baseline="30000">
                <a:latin typeface="Arial"/>
                <a:cs typeface="Arial"/>
              </a:rPr>
              <a:t>nd</a:t>
            </a:r>
            <a:r>
              <a:rPr lang="en-US" sz="2800" b="1" spc="-10">
                <a:latin typeface="Arial"/>
                <a:cs typeface="Arial"/>
              </a:rPr>
              <a:t>  (Thurs) 2023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06429" y="200458"/>
            <a:ext cx="195389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-10">
                <a:solidFill>
                  <a:srgbClr val="2E5395"/>
                </a:solidFill>
                <a:latin typeface="Arial"/>
                <a:cs typeface="Arial"/>
              </a:rPr>
              <a:t>Adjourn</a:t>
            </a:r>
            <a:endParaRPr sz="4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550337" y="4047287"/>
            <a:ext cx="3949065" cy="7207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2735"/>
              </a:lnSpc>
              <a:spcBef>
                <a:spcPts val="100"/>
              </a:spcBef>
            </a:pPr>
            <a:r>
              <a:rPr sz="2400" b="1">
                <a:solidFill>
                  <a:srgbClr val="528135"/>
                </a:solidFill>
                <a:latin typeface="Arial"/>
                <a:cs typeface="Arial"/>
              </a:rPr>
              <a:t>NC</a:t>
            </a:r>
            <a:r>
              <a:rPr sz="2400" b="1" spc="-5">
                <a:solidFill>
                  <a:srgbClr val="528135"/>
                </a:solidFill>
                <a:latin typeface="Arial"/>
                <a:cs typeface="Arial"/>
              </a:rPr>
              <a:t> </a:t>
            </a:r>
            <a:r>
              <a:rPr sz="2400" b="1">
                <a:solidFill>
                  <a:srgbClr val="528135"/>
                </a:solidFill>
                <a:latin typeface="Arial"/>
                <a:cs typeface="Arial"/>
              </a:rPr>
              <a:t>507</a:t>
            </a:r>
            <a:r>
              <a:rPr sz="2400" b="1" spc="-5">
                <a:solidFill>
                  <a:srgbClr val="528135"/>
                </a:solidFill>
                <a:latin typeface="Arial"/>
                <a:cs typeface="Arial"/>
              </a:rPr>
              <a:t> </a:t>
            </a:r>
            <a:r>
              <a:rPr sz="2400" b="1" spc="-25">
                <a:solidFill>
                  <a:srgbClr val="528135"/>
                </a:solidFill>
                <a:latin typeface="Arial"/>
                <a:cs typeface="Arial"/>
              </a:rPr>
              <a:t>CoC</a:t>
            </a:r>
            <a:endParaRPr sz="2400">
              <a:latin typeface="Arial"/>
              <a:cs typeface="Arial"/>
            </a:endParaRPr>
          </a:p>
          <a:p>
            <a:pPr algn="ctr">
              <a:lnSpc>
                <a:spcPts val="2735"/>
              </a:lnSpc>
            </a:pPr>
            <a:r>
              <a:rPr sz="2400" b="1" u="sng" spc="-10">
                <a:solidFill>
                  <a:srgbClr val="528135"/>
                </a:solidFill>
                <a:uFill>
                  <a:solidFill>
                    <a:srgbClr val="528135"/>
                  </a:solidFill>
                </a:uFill>
                <a:latin typeface="Arial"/>
                <a:cs typeface="Arial"/>
                <a:hlinkClick r:id="rId2"/>
              </a:rPr>
              <a:t>CoC@partnershipwake.org</a:t>
            </a:r>
            <a:endParaRPr sz="2400">
              <a:latin typeface="Arial"/>
              <a:cs typeface="Aria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3044255" y="2003444"/>
            <a:ext cx="652780" cy="653415"/>
            <a:chOff x="3044255" y="2003444"/>
            <a:chExt cx="652780" cy="653415"/>
          </a:xfrm>
        </p:grpSpPr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157225" y="2003445"/>
              <a:ext cx="69036" cy="125588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3050527" y="2236368"/>
              <a:ext cx="640715" cy="414655"/>
            </a:xfrm>
            <a:custGeom>
              <a:avLst/>
              <a:gdLst/>
              <a:ahLst/>
              <a:cxnLst/>
              <a:rect l="l" t="t" r="r" b="b"/>
              <a:pathLst>
                <a:path w="640714" h="414655">
                  <a:moveTo>
                    <a:pt x="640168" y="0"/>
                  </a:moveTo>
                  <a:lnTo>
                    <a:pt x="0" y="0"/>
                  </a:lnTo>
                  <a:lnTo>
                    <a:pt x="0" y="55905"/>
                  </a:lnTo>
                  <a:lnTo>
                    <a:pt x="0" y="130848"/>
                  </a:lnTo>
                  <a:lnTo>
                    <a:pt x="0" y="414147"/>
                  </a:lnTo>
                  <a:lnTo>
                    <a:pt x="640168" y="414147"/>
                  </a:lnTo>
                  <a:lnTo>
                    <a:pt x="640168" y="168998"/>
                  </a:lnTo>
                  <a:lnTo>
                    <a:pt x="583679" y="168998"/>
                  </a:lnTo>
                  <a:lnTo>
                    <a:pt x="583679" y="243916"/>
                  </a:lnTo>
                  <a:lnTo>
                    <a:pt x="583679" y="282028"/>
                  </a:lnTo>
                  <a:lnTo>
                    <a:pt x="583679" y="356984"/>
                  </a:lnTo>
                  <a:lnTo>
                    <a:pt x="433057" y="356984"/>
                  </a:lnTo>
                  <a:lnTo>
                    <a:pt x="433057" y="282028"/>
                  </a:lnTo>
                  <a:lnTo>
                    <a:pt x="583679" y="282028"/>
                  </a:lnTo>
                  <a:lnTo>
                    <a:pt x="583679" y="243916"/>
                  </a:lnTo>
                  <a:lnTo>
                    <a:pt x="433057" y="243916"/>
                  </a:lnTo>
                  <a:lnTo>
                    <a:pt x="433057" y="168998"/>
                  </a:lnTo>
                  <a:lnTo>
                    <a:pt x="395401" y="168998"/>
                  </a:lnTo>
                  <a:lnTo>
                    <a:pt x="395401" y="243916"/>
                  </a:lnTo>
                  <a:lnTo>
                    <a:pt x="395401" y="282028"/>
                  </a:lnTo>
                  <a:lnTo>
                    <a:pt x="395401" y="356984"/>
                  </a:lnTo>
                  <a:lnTo>
                    <a:pt x="244767" y="356984"/>
                  </a:lnTo>
                  <a:lnTo>
                    <a:pt x="244767" y="282028"/>
                  </a:lnTo>
                  <a:lnTo>
                    <a:pt x="395401" y="282028"/>
                  </a:lnTo>
                  <a:lnTo>
                    <a:pt x="395401" y="243916"/>
                  </a:lnTo>
                  <a:lnTo>
                    <a:pt x="244767" y="243916"/>
                  </a:lnTo>
                  <a:lnTo>
                    <a:pt x="244767" y="168998"/>
                  </a:lnTo>
                  <a:lnTo>
                    <a:pt x="207111" y="168998"/>
                  </a:lnTo>
                  <a:lnTo>
                    <a:pt x="207111" y="243916"/>
                  </a:lnTo>
                  <a:lnTo>
                    <a:pt x="207111" y="282028"/>
                  </a:lnTo>
                  <a:lnTo>
                    <a:pt x="207111" y="356984"/>
                  </a:lnTo>
                  <a:lnTo>
                    <a:pt x="56489" y="356984"/>
                  </a:lnTo>
                  <a:lnTo>
                    <a:pt x="56489" y="282028"/>
                  </a:lnTo>
                  <a:lnTo>
                    <a:pt x="207111" y="282028"/>
                  </a:lnTo>
                  <a:lnTo>
                    <a:pt x="207111" y="243916"/>
                  </a:lnTo>
                  <a:lnTo>
                    <a:pt x="56489" y="243916"/>
                  </a:lnTo>
                  <a:lnTo>
                    <a:pt x="56489" y="168960"/>
                  </a:lnTo>
                  <a:lnTo>
                    <a:pt x="640168" y="168960"/>
                  </a:lnTo>
                  <a:lnTo>
                    <a:pt x="640168" y="131318"/>
                  </a:lnTo>
                  <a:lnTo>
                    <a:pt x="640168" y="130848"/>
                  </a:lnTo>
                  <a:lnTo>
                    <a:pt x="640168" y="55956"/>
                  </a:lnTo>
                  <a:lnTo>
                    <a:pt x="583679" y="55956"/>
                  </a:lnTo>
                  <a:lnTo>
                    <a:pt x="583679" y="130848"/>
                  </a:lnTo>
                  <a:lnTo>
                    <a:pt x="433057" y="130848"/>
                  </a:lnTo>
                  <a:lnTo>
                    <a:pt x="433057" y="55956"/>
                  </a:lnTo>
                  <a:lnTo>
                    <a:pt x="395401" y="55956"/>
                  </a:lnTo>
                  <a:lnTo>
                    <a:pt x="395401" y="130848"/>
                  </a:lnTo>
                  <a:lnTo>
                    <a:pt x="244767" y="130848"/>
                  </a:lnTo>
                  <a:lnTo>
                    <a:pt x="244767" y="55956"/>
                  </a:lnTo>
                  <a:lnTo>
                    <a:pt x="207111" y="55956"/>
                  </a:lnTo>
                  <a:lnTo>
                    <a:pt x="207111" y="130848"/>
                  </a:lnTo>
                  <a:lnTo>
                    <a:pt x="56489" y="130848"/>
                  </a:lnTo>
                  <a:lnTo>
                    <a:pt x="56489" y="55905"/>
                  </a:lnTo>
                  <a:lnTo>
                    <a:pt x="640168" y="55905"/>
                  </a:lnTo>
                  <a:lnTo>
                    <a:pt x="640168" y="0"/>
                  </a:lnTo>
                  <a:close/>
                </a:path>
              </a:pathLst>
            </a:custGeom>
            <a:solidFill>
              <a:srgbClr val="2E539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050533" y="2235799"/>
              <a:ext cx="640715" cy="414655"/>
            </a:xfrm>
            <a:custGeom>
              <a:avLst/>
              <a:gdLst/>
              <a:ahLst/>
              <a:cxnLst/>
              <a:rect l="l" t="t" r="r" b="b"/>
              <a:pathLst>
                <a:path w="640714" h="414655">
                  <a:moveTo>
                    <a:pt x="56485" y="282594"/>
                  </a:moveTo>
                  <a:lnTo>
                    <a:pt x="207113" y="282594"/>
                  </a:lnTo>
                  <a:lnTo>
                    <a:pt x="207113" y="357953"/>
                  </a:lnTo>
                  <a:lnTo>
                    <a:pt x="56485" y="357953"/>
                  </a:lnTo>
                  <a:lnTo>
                    <a:pt x="56485" y="282594"/>
                  </a:lnTo>
                  <a:close/>
                </a:path>
                <a:path w="640714" h="414655">
                  <a:moveTo>
                    <a:pt x="56485" y="169556"/>
                  </a:moveTo>
                  <a:lnTo>
                    <a:pt x="207113" y="169556"/>
                  </a:lnTo>
                  <a:lnTo>
                    <a:pt x="207113" y="244915"/>
                  </a:lnTo>
                  <a:lnTo>
                    <a:pt x="56485" y="244915"/>
                  </a:lnTo>
                  <a:lnTo>
                    <a:pt x="56485" y="169556"/>
                  </a:lnTo>
                  <a:close/>
                </a:path>
                <a:path w="640714" h="414655">
                  <a:moveTo>
                    <a:pt x="56485" y="56518"/>
                  </a:moveTo>
                  <a:lnTo>
                    <a:pt x="207113" y="56518"/>
                  </a:lnTo>
                  <a:lnTo>
                    <a:pt x="207113" y="131877"/>
                  </a:lnTo>
                  <a:lnTo>
                    <a:pt x="56485" y="131877"/>
                  </a:lnTo>
                  <a:lnTo>
                    <a:pt x="56485" y="56518"/>
                  </a:lnTo>
                  <a:close/>
                </a:path>
                <a:path w="640714" h="414655">
                  <a:moveTo>
                    <a:pt x="395397" y="131877"/>
                  </a:moveTo>
                  <a:lnTo>
                    <a:pt x="244770" y="131877"/>
                  </a:lnTo>
                  <a:lnTo>
                    <a:pt x="244770" y="56518"/>
                  </a:lnTo>
                  <a:lnTo>
                    <a:pt x="395397" y="56518"/>
                  </a:lnTo>
                  <a:lnTo>
                    <a:pt x="395397" y="131877"/>
                  </a:lnTo>
                  <a:close/>
                </a:path>
                <a:path w="640714" h="414655">
                  <a:moveTo>
                    <a:pt x="583682" y="131877"/>
                  </a:moveTo>
                  <a:lnTo>
                    <a:pt x="433054" y="131877"/>
                  </a:lnTo>
                  <a:lnTo>
                    <a:pt x="433054" y="56518"/>
                  </a:lnTo>
                  <a:lnTo>
                    <a:pt x="583682" y="56518"/>
                  </a:lnTo>
                  <a:lnTo>
                    <a:pt x="583682" y="131877"/>
                  </a:lnTo>
                  <a:close/>
                </a:path>
                <a:path w="640714" h="414655">
                  <a:moveTo>
                    <a:pt x="583682" y="244915"/>
                  </a:moveTo>
                  <a:lnTo>
                    <a:pt x="433054" y="244915"/>
                  </a:lnTo>
                  <a:lnTo>
                    <a:pt x="433054" y="169556"/>
                  </a:lnTo>
                  <a:lnTo>
                    <a:pt x="583682" y="169556"/>
                  </a:lnTo>
                  <a:lnTo>
                    <a:pt x="583682" y="244915"/>
                  </a:lnTo>
                  <a:close/>
                </a:path>
                <a:path w="640714" h="414655">
                  <a:moveTo>
                    <a:pt x="583682" y="357953"/>
                  </a:moveTo>
                  <a:lnTo>
                    <a:pt x="433054" y="357953"/>
                  </a:lnTo>
                  <a:lnTo>
                    <a:pt x="433054" y="282594"/>
                  </a:lnTo>
                  <a:lnTo>
                    <a:pt x="583682" y="282594"/>
                  </a:lnTo>
                  <a:lnTo>
                    <a:pt x="583682" y="357953"/>
                  </a:lnTo>
                  <a:close/>
                </a:path>
                <a:path w="640714" h="414655">
                  <a:moveTo>
                    <a:pt x="244770" y="169556"/>
                  </a:moveTo>
                  <a:lnTo>
                    <a:pt x="395397" y="169556"/>
                  </a:lnTo>
                  <a:lnTo>
                    <a:pt x="395397" y="244915"/>
                  </a:lnTo>
                  <a:lnTo>
                    <a:pt x="244770" y="244915"/>
                  </a:lnTo>
                  <a:lnTo>
                    <a:pt x="244770" y="169556"/>
                  </a:lnTo>
                  <a:close/>
                </a:path>
                <a:path w="640714" h="414655">
                  <a:moveTo>
                    <a:pt x="244770" y="282594"/>
                  </a:moveTo>
                  <a:lnTo>
                    <a:pt x="395397" y="282594"/>
                  </a:lnTo>
                  <a:lnTo>
                    <a:pt x="395397" y="357953"/>
                  </a:lnTo>
                  <a:lnTo>
                    <a:pt x="244770" y="357953"/>
                  </a:lnTo>
                  <a:lnTo>
                    <a:pt x="244770" y="282594"/>
                  </a:lnTo>
                  <a:close/>
                </a:path>
                <a:path w="640714" h="414655">
                  <a:moveTo>
                    <a:pt x="0" y="414472"/>
                  </a:moveTo>
                  <a:lnTo>
                    <a:pt x="640167" y="414472"/>
                  </a:lnTo>
                  <a:lnTo>
                    <a:pt x="640167" y="0"/>
                  </a:lnTo>
                  <a:lnTo>
                    <a:pt x="0" y="0"/>
                  </a:lnTo>
                  <a:lnTo>
                    <a:pt x="0" y="414472"/>
                  </a:lnTo>
                  <a:close/>
                </a:path>
              </a:pathLst>
            </a:custGeom>
            <a:ln w="12552">
              <a:solidFill>
                <a:srgbClr val="F1F1F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514968" y="2003444"/>
              <a:ext cx="69036" cy="125588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3050533" y="2066238"/>
              <a:ext cx="640715" cy="132080"/>
            </a:xfrm>
            <a:custGeom>
              <a:avLst/>
              <a:gdLst/>
              <a:ahLst/>
              <a:cxnLst/>
              <a:rect l="l" t="t" r="r" b="b"/>
              <a:pathLst>
                <a:path w="640714" h="132080">
                  <a:moveTo>
                    <a:pt x="640167" y="131877"/>
                  </a:moveTo>
                  <a:lnTo>
                    <a:pt x="0" y="131877"/>
                  </a:lnTo>
                  <a:lnTo>
                    <a:pt x="0" y="0"/>
                  </a:lnTo>
                  <a:lnTo>
                    <a:pt x="75313" y="0"/>
                  </a:lnTo>
                  <a:lnTo>
                    <a:pt x="75313" y="28259"/>
                  </a:lnTo>
                  <a:lnTo>
                    <a:pt x="80447" y="54061"/>
                  </a:lnTo>
                  <a:lnTo>
                    <a:pt x="94495" y="75005"/>
                  </a:lnTo>
                  <a:lnTo>
                    <a:pt x="115427" y="89061"/>
                  </a:lnTo>
                  <a:lnTo>
                    <a:pt x="141213" y="94198"/>
                  </a:lnTo>
                  <a:lnTo>
                    <a:pt x="166999" y="89061"/>
                  </a:lnTo>
                  <a:lnTo>
                    <a:pt x="187931" y="75005"/>
                  </a:lnTo>
                  <a:lnTo>
                    <a:pt x="201979" y="54061"/>
                  </a:lnTo>
                  <a:lnTo>
                    <a:pt x="207113" y="28259"/>
                  </a:lnTo>
                  <a:lnTo>
                    <a:pt x="207113" y="0"/>
                  </a:lnTo>
                  <a:lnTo>
                    <a:pt x="433054" y="0"/>
                  </a:lnTo>
                  <a:lnTo>
                    <a:pt x="433054" y="28259"/>
                  </a:lnTo>
                  <a:lnTo>
                    <a:pt x="438188" y="54061"/>
                  </a:lnTo>
                  <a:lnTo>
                    <a:pt x="452236" y="75005"/>
                  </a:lnTo>
                  <a:lnTo>
                    <a:pt x="473168" y="89061"/>
                  </a:lnTo>
                  <a:lnTo>
                    <a:pt x="498954" y="94198"/>
                  </a:lnTo>
                  <a:lnTo>
                    <a:pt x="524740" y="89061"/>
                  </a:lnTo>
                  <a:lnTo>
                    <a:pt x="545672" y="75005"/>
                  </a:lnTo>
                  <a:lnTo>
                    <a:pt x="559720" y="54061"/>
                  </a:lnTo>
                  <a:lnTo>
                    <a:pt x="564853" y="28259"/>
                  </a:lnTo>
                  <a:lnTo>
                    <a:pt x="564853" y="0"/>
                  </a:lnTo>
                  <a:lnTo>
                    <a:pt x="640167" y="0"/>
                  </a:lnTo>
                  <a:lnTo>
                    <a:pt x="640167" y="131877"/>
                  </a:lnTo>
                  <a:close/>
                </a:path>
              </a:pathLst>
            </a:custGeom>
            <a:solidFill>
              <a:srgbClr val="2E539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050533" y="2066237"/>
              <a:ext cx="640715" cy="132080"/>
            </a:xfrm>
            <a:custGeom>
              <a:avLst/>
              <a:gdLst/>
              <a:ahLst/>
              <a:cxnLst/>
              <a:rect l="l" t="t" r="r" b="b"/>
              <a:pathLst>
                <a:path w="640714" h="132080">
                  <a:moveTo>
                    <a:pt x="564853" y="0"/>
                  </a:moveTo>
                  <a:lnTo>
                    <a:pt x="564853" y="28259"/>
                  </a:lnTo>
                  <a:lnTo>
                    <a:pt x="559720" y="54061"/>
                  </a:lnTo>
                  <a:lnTo>
                    <a:pt x="545672" y="75005"/>
                  </a:lnTo>
                  <a:lnTo>
                    <a:pt x="524740" y="89061"/>
                  </a:lnTo>
                  <a:lnTo>
                    <a:pt x="498954" y="94198"/>
                  </a:lnTo>
                  <a:lnTo>
                    <a:pt x="473168" y="89061"/>
                  </a:lnTo>
                  <a:lnTo>
                    <a:pt x="452236" y="75005"/>
                  </a:lnTo>
                  <a:lnTo>
                    <a:pt x="438188" y="54061"/>
                  </a:lnTo>
                  <a:lnTo>
                    <a:pt x="433054" y="28259"/>
                  </a:lnTo>
                  <a:lnTo>
                    <a:pt x="433054" y="0"/>
                  </a:lnTo>
                  <a:lnTo>
                    <a:pt x="207113" y="0"/>
                  </a:lnTo>
                  <a:lnTo>
                    <a:pt x="207113" y="28259"/>
                  </a:lnTo>
                  <a:lnTo>
                    <a:pt x="201979" y="54061"/>
                  </a:lnTo>
                  <a:lnTo>
                    <a:pt x="187931" y="75005"/>
                  </a:lnTo>
                  <a:lnTo>
                    <a:pt x="166999" y="89061"/>
                  </a:lnTo>
                  <a:lnTo>
                    <a:pt x="141213" y="94198"/>
                  </a:lnTo>
                  <a:lnTo>
                    <a:pt x="115427" y="89061"/>
                  </a:lnTo>
                  <a:lnTo>
                    <a:pt x="94495" y="75005"/>
                  </a:lnTo>
                  <a:lnTo>
                    <a:pt x="80447" y="54061"/>
                  </a:lnTo>
                  <a:lnTo>
                    <a:pt x="75313" y="28259"/>
                  </a:lnTo>
                  <a:lnTo>
                    <a:pt x="75313" y="0"/>
                  </a:lnTo>
                  <a:lnTo>
                    <a:pt x="0" y="0"/>
                  </a:lnTo>
                  <a:lnTo>
                    <a:pt x="0" y="131877"/>
                  </a:lnTo>
                  <a:lnTo>
                    <a:pt x="640167" y="131877"/>
                  </a:lnTo>
                  <a:lnTo>
                    <a:pt x="640167" y="0"/>
                  </a:lnTo>
                  <a:lnTo>
                    <a:pt x="564853" y="0"/>
                  </a:lnTo>
                  <a:close/>
                </a:path>
              </a:pathLst>
            </a:custGeom>
            <a:ln w="12556">
              <a:solidFill>
                <a:srgbClr val="F1F1F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098803" y="1126236"/>
            <a:ext cx="11090275" cy="4761230"/>
            <a:chOff x="1098803" y="1126236"/>
            <a:chExt cx="11090275" cy="4761230"/>
          </a:xfrm>
        </p:grpSpPr>
        <p:sp>
          <p:nvSpPr>
            <p:cNvPr id="3" name="object 3"/>
            <p:cNvSpPr/>
            <p:nvPr/>
          </p:nvSpPr>
          <p:spPr>
            <a:xfrm>
              <a:off x="6406895" y="2356103"/>
              <a:ext cx="5782310" cy="3531235"/>
            </a:xfrm>
            <a:custGeom>
              <a:avLst/>
              <a:gdLst/>
              <a:ahLst/>
              <a:cxnLst/>
              <a:rect l="l" t="t" r="r" b="b"/>
              <a:pathLst>
                <a:path w="5782309" h="3531235">
                  <a:moveTo>
                    <a:pt x="5782056" y="0"/>
                  </a:moveTo>
                  <a:lnTo>
                    <a:pt x="0" y="0"/>
                  </a:lnTo>
                  <a:lnTo>
                    <a:pt x="0" y="3531108"/>
                  </a:lnTo>
                  <a:lnTo>
                    <a:pt x="5782056" y="3531108"/>
                  </a:lnTo>
                  <a:lnTo>
                    <a:pt x="5782056" y="0"/>
                  </a:lnTo>
                  <a:close/>
                </a:path>
              </a:pathLst>
            </a:custGeom>
            <a:solidFill>
              <a:srgbClr val="5281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6409944" y="1653541"/>
              <a:ext cx="822960" cy="4234180"/>
            </a:xfrm>
            <a:custGeom>
              <a:avLst/>
              <a:gdLst/>
              <a:ahLst/>
              <a:cxnLst/>
              <a:rect l="l" t="t" r="r" b="b"/>
              <a:pathLst>
                <a:path w="822959" h="4234180">
                  <a:moveTo>
                    <a:pt x="822960" y="0"/>
                  </a:moveTo>
                  <a:lnTo>
                    <a:pt x="0" y="753135"/>
                  </a:lnTo>
                  <a:lnTo>
                    <a:pt x="0" y="4233671"/>
                  </a:lnTo>
                  <a:lnTo>
                    <a:pt x="822960" y="3482085"/>
                  </a:lnTo>
                  <a:lnTo>
                    <a:pt x="822960" y="0"/>
                  </a:lnTo>
                  <a:close/>
                </a:path>
              </a:pathLst>
            </a:custGeom>
            <a:solidFill>
              <a:srgbClr val="29401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544056" y="1310640"/>
              <a:ext cx="688975" cy="3820795"/>
            </a:xfrm>
            <a:custGeom>
              <a:avLst/>
              <a:gdLst/>
              <a:ahLst/>
              <a:cxnLst/>
              <a:rect l="l" t="t" r="r" b="b"/>
              <a:pathLst>
                <a:path w="688975" h="3820795">
                  <a:moveTo>
                    <a:pt x="0" y="0"/>
                  </a:moveTo>
                  <a:lnTo>
                    <a:pt x="0" y="3508400"/>
                  </a:lnTo>
                  <a:lnTo>
                    <a:pt x="688848" y="3820667"/>
                  </a:lnTo>
                  <a:lnTo>
                    <a:pt x="688848" y="3122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D60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544056" y="1126236"/>
              <a:ext cx="347980" cy="3700779"/>
            </a:xfrm>
            <a:custGeom>
              <a:avLst/>
              <a:gdLst/>
              <a:ahLst/>
              <a:cxnLst/>
              <a:rect l="l" t="t" r="r" b="b"/>
              <a:pathLst>
                <a:path w="347979" h="3700779">
                  <a:moveTo>
                    <a:pt x="347472" y="0"/>
                  </a:moveTo>
                  <a:lnTo>
                    <a:pt x="0" y="174180"/>
                  </a:lnTo>
                  <a:lnTo>
                    <a:pt x="0" y="3700272"/>
                  </a:lnTo>
                  <a:lnTo>
                    <a:pt x="347472" y="3524516"/>
                  </a:lnTo>
                  <a:lnTo>
                    <a:pt x="347472" y="0"/>
                  </a:lnTo>
                  <a:close/>
                </a:path>
              </a:pathLst>
            </a:custGeom>
            <a:solidFill>
              <a:srgbClr val="29401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098803" y="1126236"/>
              <a:ext cx="5796280" cy="3531235"/>
            </a:xfrm>
            <a:custGeom>
              <a:avLst/>
              <a:gdLst/>
              <a:ahLst/>
              <a:cxnLst/>
              <a:rect l="l" t="t" r="r" b="b"/>
              <a:pathLst>
                <a:path w="5796280" h="3531235">
                  <a:moveTo>
                    <a:pt x="5795772" y="0"/>
                  </a:moveTo>
                  <a:lnTo>
                    <a:pt x="0" y="0"/>
                  </a:lnTo>
                  <a:lnTo>
                    <a:pt x="0" y="3531108"/>
                  </a:lnTo>
                  <a:lnTo>
                    <a:pt x="5795772" y="3531108"/>
                  </a:lnTo>
                  <a:lnTo>
                    <a:pt x="5795772" y="0"/>
                  </a:lnTo>
                  <a:close/>
                </a:path>
              </a:pathLst>
            </a:custGeom>
            <a:solidFill>
              <a:srgbClr val="5281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2417271" y="2228058"/>
            <a:ext cx="3126740" cy="7181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5470"/>
              </a:lnSpc>
              <a:spcBef>
                <a:spcPts val="100"/>
              </a:spcBef>
            </a:pPr>
            <a:r>
              <a:rPr sz="4800" b="0">
                <a:latin typeface="Calibri Light"/>
                <a:cs typeface="Calibri Light"/>
              </a:rPr>
              <a:t>Call</a:t>
            </a:r>
            <a:r>
              <a:rPr sz="4800" b="0" spc="-15">
                <a:latin typeface="Calibri Light"/>
                <a:cs typeface="Calibri Light"/>
              </a:rPr>
              <a:t> </a:t>
            </a:r>
            <a:r>
              <a:rPr sz="4800" b="0">
                <a:latin typeface="Calibri Light"/>
                <a:cs typeface="Calibri Light"/>
              </a:rPr>
              <a:t>to</a:t>
            </a:r>
            <a:r>
              <a:rPr sz="4800" b="0" spc="-35">
                <a:latin typeface="Calibri Light"/>
                <a:cs typeface="Calibri Light"/>
              </a:rPr>
              <a:t> </a:t>
            </a:r>
            <a:r>
              <a:rPr sz="4800" b="0" spc="-10">
                <a:latin typeface="Calibri Light"/>
                <a:cs typeface="Calibri Light"/>
              </a:rPr>
              <a:t>Order</a:t>
            </a:r>
            <a:endParaRPr sz="4800">
              <a:latin typeface="Calibri Light"/>
              <a:cs typeface="Calibri Light"/>
            </a:endParaRPr>
          </a:p>
        </p:txBody>
      </p:sp>
      <p:sp>
        <p:nvSpPr>
          <p:cNvPr id="10" name="object 8">
            <a:extLst>
              <a:ext uri="{FF2B5EF4-FFF2-40B4-BE49-F238E27FC236}">
                <a16:creationId xmlns:a16="http://schemas.microsoft.com/office/drawing/2014/main" id="{E6D8A382-1F60-3A2A-F385-18FF4287EBB4}"/>
              </a:ext>
            </a:extLst>
          </p:cNvPr>
          <p:cNvSpPr txBox="1">
            <a:spLocks/>
          </p:cNvSpPr>
          <p:nvPr/>
        </p:nvSpPr>
        <p:spPr>
          <a:xfrm>
            <a:off x="8889016" y="4981768"/>
            <a:ext cx="3126740" cy="650178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>
            <a:lvl1pPr>
              <a:defRPr sz="3700" b="0" i="0">
                <a:solidFill>
                  <a:schemeClr val="bg1"/>
                </a:solidFill>
                <a:latin typeface="Arial Black"/>
                <a:ea typeface="+mj-ea"/>
                <a:cs typeface="Arial Black"/>
              </a:defRPr>
            </a:lvl1pPr>
          </a:lstStyle>
          <a:p>
            <a:pPr marL="12700">
              <a:lnSpc>
                <a:spcPts val="5470"/>
              </a:lnSpc>
              <a:spcBef>
                <a:spcPts val="100"/>
              </a:spcBef>
            </a:pPr>
            <a:r>
              <a:rPr lang="en-US" sz="3200">
                <a:latin typeface="Calibri Light"/>
                <a:cs typeface="Calibri Light"/>
              </a:rPr>
              <a:t>begin recording</a:t>
            </a:r>
            <a:endParaRPr lang="en-US" sz="3200" spc="-10">
              <a:latin typeface="Calibri Light"/>
              <a:cs typeface="Calibri Ligh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36C87-03F6-DB5B-26F5-31D0E1849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3739" y="1077483"/>
            <a:ext cx="5684520" cy="569387"/>
          </a:xfrm>
        </p:spPr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Meeting Agreements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04435F-9D19-D981-D797-8ED0476CD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5CEABB6-07DC-46E8-9B57-56EC44A396E5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65F0C3FF-F85B-5CCE-46CE-84C9175672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4210028"/>
              </p:ext>
            </p:extLst>
          </p:nvPr>
        </p:nvGraphicFramePr>
        <p:xfrm>
          <a:off x="269461" y="1583269"/>
          <a:ext cx="11653077" cy="46384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25205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4651" y="635508"/>
            <a:ext cx="10907395" cy="1022716"/>
          </a:xfrm>
          <a:prstGeom prst="rect">
            <a:avLst/>
          </a:prstGeom>
          <a:solidFill>
            <a:srgbClr val="528135"/>
          </a:solidFill>
        </p:spPr>
        <p:txBody>
          <a:bodyPr vert="horz" wrap="square" lIns="0" tIns="403225" rIns="0" bIns="0" rtlCol="0">
            <a:spAutoFit/>
          </a:bodyPr>
          <a:lstStyle/>
          <a:p>
            <a:pPr marL="405130">
              <a:lnSpc>
                <a:spcPct val="100000"/>
              </a:lnSpc>
              <a:spcBef>
                <a:spcPts val="3175"/>
              </a:spcBef>
              <a:tabLst>
                <a:tab pos="7485380" algn="l"/>
              </a:tabLst>
            </a:pPr>
            <a:r>
              <a:rPr sz="4000" dirty="0"/>
              <a:t>Roll</a:t>
            </a:r>
            <a:r>
              <a:rPr sz="4000" spc="-175" dirty="0"/>
              <a:t> </a:t>
            </a:r>
            <a:r>
              <a:rPr sz="4000" spc="-20" dirty="0"/>
              <a:t>Call</a:t>
            </a:r>
            <a:r>
              <a:rPr sz="4000" dirty="0"/>
              <a:t>	</a:t>
            </a:r>
            <a:r>
              <a:rPr sz="3200" dirty="0"/>
              <a:t>quorum</a:t>
            </a:r>
            <a:r>
              <a:rPr sz="3200" spc="35" dirty="0"/>
              <a:t> </a:t>
            </a:r>
            <a:r>
              <a:rPr sz="3200" dirty="0"/>
              <a:t>=</a:t>
            </a:r>
            <a:r>
              <a:rPr sz="3200" spc="55" dirty="0"/>
              <a:t> </a:t>
            </a:r>
            <a:r>
              <a:rPr lang="en-US" sz="3200" spc="-25" dirty="0"/>
              <a:t>11</a:t>
            </a:r>
            <a:endParaRPr sz="3200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1171BD5-091A-7855-60A9-1CC40051CC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8370154"/>
              </p:ext>
            </p:extLst>
          </p:nvPr>
        </p:nvGraphicFramePr>
        <p:xfrm>
          <a:off x="1863725" y="2586828"/>
          <a:ext cx="3526982" cy="34108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50240">
                  <a:extLst>
                    <a:ext uri="{9D8B030D-6E8A-4147-A177-3AD203B41FA5}">
                      <a16:colId xmlns:a16="http://schemas.microsoft.com/office/drawing/2014/main" val="3086669957"/>
                    </a:ext>
                  </a:extLst>
                </a:gridCol>
                <a:gridCol w="1876742">
                  <a:extLst>
                    <a:ext uri="{9D8B030D-6E8A-4147-A177-3AD203B41FA5}">
                      <a16:colId xmlns:a16="http://schemas.microsoft.com/office/drawing/2014/main" val="3188349660"/>
                    </a:ext>
                  </a:extLst>
                </a:gridCol>
              </a:tblGrid>
              <a:tr h="284862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John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80" marR="5280" marT="528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Niffenegger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80" marR="5280" marT="5280" marB="0" anchor="ctr"/>
                </a:tc>
                <a:extLst>
                  <a:ext uri="{0D108BD9-81ED-4DB2-BD59-A6C34878D82A}">
                    <a16:rowId xmlns:a16="http://schemas.microsoft.com/office/drawing/2014/main" val="2990220215"/>
                  </a:ext>
                </a:extLst>
              </a:tr>
              <a:tr h="284862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David</a:t>
                      </a:r>
                    </a:p>
                  </a:txBody>
                  <a:tcPr marL="5280" marR="5280" marT="528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Harris</a:t>
                      </a:r>
                    </a:p>
                  </a:txBody>
                  <a:tcPr marL="5280" marR="5280" marT="5280" marB="0" anchor="ctr"/>
                </a:tc>
                <a:extLst>
                  <a:ext uri="{0D108BD9-81ED-4DB2-BD59-A6C34878D82A}">
                    <a16:rowId xmlns:a16="http://schemas.microsoft.com/office/drawing/2014/main" val="2789477945"/>
                  </a:ext>
                </a:extLst>
              </a:tr>
              <a:tr h="284862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Priscilla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80" marR="5280" marT="528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Batts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80" marR="5280" marT="5280" marB="0" anchor="ctr"/>
                </a:tc>
                <a:extLst>
                  <a:ext uri="{0D108BD9-81ED-4DB2-BD59-A6C34878D82A}">
                    <a16:rowId xmlns:a16="http://schemas.microsoft.com/office/drawing/2014/main" val="3705208469"/>
                  </a:ext>
                </a:extLst>
              </a:tr>
              <a:tr h="284862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Chandra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80" marR="5280" marT="528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Hyacinth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80" marR="5280" marT="5280" marB="0" anchor="ctr"/>
                </a:tc>
                <a:extLst>
                  <a:ext uri="{0D108BD9-81ED-4DB2-BD59-A6C34878D82A}">
                    <a16:rowId xmlns:a16="http://schemas.microsoft.com/office/drawing/2014/main" val="1360860630"/>
                  </a:ext>
                </a:extLst>
              </a:tr>
              <a:tr h="284862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 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80" marR="5280" marT="528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 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80" marR="5280" marT="5280" marB="0" anchor="ctr"/>
                </a:tc>
                <a:extLst>
                  <a:ext uri="{0D108BD9-81ED-4DB2-BD59-A6C34878D82A}">
                    <a16:rowId xmlns:a16="http://schemas.microsoft.com/office/drawing/2014/main" val="2249724301"/>
                  </a:ext>
                </a:extLst>
              </a:tr>
              <a:tr h="284862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Richard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80" marR="5280" marT="528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Averitte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80" marR="5280" marT="5280" marB="0" anchor="ctr"/>
                </a:tc>
                <a:extLst>
                  <a:ext uri="{0D108BD9-81ED-4DB2-BD59-A6C34878D82A}">
                    <a16:rowId xmlns:a16="http://schemas.microsoft.com/office/drawing/2014/main" val="3240228488"/>
                  </a:ext>
                </a:extLst>
              </a:tr>
              <a:tr h="284862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Wendy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80" marR="5280" marT="528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Clark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80" marR="5280" marT="5280" marB="0" anchor="ctr"/>
                </a:tc>
                <a:extLst>
                  <a:ext uri="{0D108BD9-81ED-4DB2-BD59-A6C34878D82A}">
                    <a16:rowId xmlns:a16="http://schemas.microsoft.com/office/drawing/2014/main" val="27408292"/>
                  </a:ext>
                </a:extLst>
              </a:tr>
              <a:tr h="284862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Ann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80" marR="5280" marT="528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Oshel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80" marR="5280" marT="5280" marB="0" anchor="ctr"/>
                </a:tc>
                <a:extLst>
                  <a:ext uri="{0D108BD9-81ED-4DB2-BD59-A6C34878D82A}">
                    <a16:rowId xmlns:a16="http://schemas.microsoft.com/office/drawing/2014/main" val="3670460494"/>
                  </a:ext>
                </a:extLst>
              </a:tr>
              <a:tr h="284862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Natalie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80" marR="5280" marT="528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Mabon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80" marR="5280" marT="5280" marB="0" anchor="ctr"/>
                </a:tc>
                <a:extLst>
                  <a:ext uri="{0D108BD9-81ED-4DB2-BD59-A6C34878D82A}">
                    <a16:rowId xmlns:a16="http://schemas.microsoft.com/office/drawing/2014/main" val="3951105895"/>
                  </a:ext>
                </a:extLst>
              </a:tr>
              <a:tr h="284862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Nicole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80" marR="5280" marT="528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Wilson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80" marR="5280" marT="5280" marB="0" anchor="ctr"/>
                </a:tc>
                <a:extLst>
                  <a:ext uri="{0D108BD9-81ED-4DB2-BD59-A6C34878D82A}">
                    <a16:rowId xmlns:a16="http://schemas.microsoft.com/office/drawing/2014/main" val="1007869644"/>
                  </a:ext>
                </a:extLst>
              </a:tr>
              <a:tr h="284862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Danielle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80" marR="5280" marT="528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Butler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80" marR="5280" marT="5280" marB="0" anchor="ctr"/>
                </a:tc>
                <a:extLst>
                  <a:ext uri="{0D108BD9-81ED-4DB2-BD59-A6C34878D82A}">
                    <a16:rowId xmlns:a16="http://schemas.microsoft.com/office/drawing/2014/main" val="1881420783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0333DA1-D712-2EB7-4C86-0B7FB1EC97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2051115"/>
              </p:ext>
            </p:extLst>
          </p:nvPr>
        </p:nvGraphicFramePr>
        <p:xfrm>
          <a:off x="6542050" y="2587620"/>
          <a:ext cx="3601410" cy="34108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85065">
                  <a:extLst>
                    <a:ext uri="{9D8B030D-6E8A-4147-A177-3AD203B41FA5}">
                      <a16:colId xmlns:a16="http://schemas.microsoft.com/office/drawing/2014/main" val="635391762"/>
                    </a:ext>
                  </a:extLst>
                </a:gridCol>
                <a:gridCol w="1916345">
                  <a:extLst>
                    <a:ext uri="{9D8B030D-6E8A-4147-A177-3AD203B41FA5}">
                      <a16:colId xmlns:a16="http://schemas.microsoft.com/office/drawing/2014/main" val="2181593088"/>
                    </a:ext>
                  </a:extLst>
                </a:gridCol>
              </a:tblGrid>
              <a:tr h="2847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Sheryl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80" marR="5280" marT="528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Cromedy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80" marR="5280" marT="5280" marB="0" anchor="ctr"/>
                </a:tc>
                <a:extLst>
                  <a:ext uri="{0D108BD9-81ED-4DB2-BD59-A6C34878D82A}">
                    <a16:rowId xmlns:a16="http://schemas.microsoft.com/office/drawing/2014/main" val="2309120367"/>
                  </a:ext>
                </a:extLst>
              </a:tr>
              <a:tr h="2847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Stephen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80" marR="5280" marT="528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Gruver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80" marR="5280" marT="5280" marB="0" anchor="ctr"/>
                </a:tc>
                <a:extLst>
                  <a:ext uri="{0D108BD9-81ED-4DB2-BD59-A6C34878D82A}">
                    <a16:rowId xmlns:a16="http://schemas.microsoft.com/office/drawing/2014/main" val="2046794039"/>
                  </a:ext>
                </a:extLst>
              </a:tr>
              <a:tr h="2847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Kathy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80" marR="5280" marT="528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Johnson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80" marR="5280" marT="5280" marB="0" anchor="ctr"/>
                </a:tc>
                <a:extLst>
                  <a:ext uri="{0D108BD9-81ED-4DB2-BD59-A6C34878D82A}">
                    <a16:rowId xmlns:a16="http://schemas.microsoft.com/office/drawing/2014/main" val="3512732163"/>
                  </a:ext>
                </a:extLst>
              </a:tr>
              <a:tr h="2847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Kelsey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80" marR="5280" marT="528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Mosley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80" marR="5280" marT="5280" marB="0" anchor="ctr"/>
                </a:tc>
                <a:extLst>
                  <a:ext uri="{0D108BD9-81ED-4DB2-BD59-A6C34878D82A}">
                    <a16:rowId xmlns:a16="http://schemas.microsoft.com/office/drawing/2014/main" val="1756346112"/>
                  </a:ext>
                </a:extLst>
              </a:tr>
              <a:tr h="2847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Barkley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80" marR="5280" marT="528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Sample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80" marR="5280" marT="5280" marB="0" anchor="ctr"/>
                </a:tc>
                <a:extLst>
                  <a:ext uri="{0D108BD9-81ED-4DB2-BD59-A6C34878D82A}">
                    <a16:rowId xmlns:a16="http://schemas.microsoft.com/office/drawing/2014/main" val="3604466194"/>
                  </a:ext>
                </a:extLst>
              </a:tr>
              <a:tr h="2847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 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80" marR="5280" marT="528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 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80" marR="5280" marT="5280" marB="0" anchor="ctr"/>
                </a:tc>
                <a:extLst>
                  <a:ext uri="{0D108BD9-81ED-4DB2-BD59-A6C34878D82A}">
                    <a16:rowId xmlns:a16="http://schemas.microsoft.com/office/drawing/2014/main" val="801854343"/>
                  </a:ext>
                </a:extLst>
              </a:tr>
              <a:tr h="2847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Melody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80" marR="5280" marT="528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Battle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80" marR="5280" marT="5280" marB="0" anchor="ctr"/>
                </a:tc>
                <a:extLst>
                  <a:ext uri="{0D108BD9-81ED-4DB2-BD59-A6C34878D82A}">
                    <a16:rowId xmlns:a16="http://schemas.microsoft.com/office/drawing/2014/main" val="645242479"/>
                  </a:ext>
                </a:extLst>
              </a:tr>
              <a:tr h="2847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Samantha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80" marR="5280" marT="528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Bishop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80" marR="5280" marT="5280" marB="0" anchor="ctr"/>
                </a:tc>
                <a:extLst>
                  <a:ext uri="{0D108BD9-81ED-4DB2-BD59-A6C34878D82A}">
                    <a16:rowId xmlns:a16="http://schemas.microsoft.com/office/drawing/2014/main" val="3486041525"/>
                  </a:ext>
                </a:extLst>
              </a:tr>
              <a:tr h="2847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Mary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80" marR="5280" marT="528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Mosley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80" marR="5280" marT="5280" marB="0" anchor="ctr"/>
                </a:tc>
                <a:extLst>
                  <a:ext uri="{0D108BD9-81ED-4DB2-BD59-A6C34878D82A}">
                    <a16:rowId xmlns:a16="http://schemas.microsoft.com/office/drawing/2014/main" val="2377925576"/>
                  </a:ext>
                </a:extLst>
              </a:tr>
              <a:tr h="2847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Johnnie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80" marR="5280" marT="528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Thomas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80" marR="5280" marT="5280" marB="0" anchor="ctr"/>
                </a:tc>
                <a:extLst>
                  <a:ext uri="{0D108BD9-81ED-4DB2-BD59-A6C34878D82A}">
                    <a16:rowId xmlns:a16="http://schemas.microsoft.com/office/drawing/2014/main" val="788528408"/>
                  </a:ext>
                </a:extLst>
              </a:tr>
              <a:tr h="2847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Decorba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80" marR="5280" marT="528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White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80" marR="5280" marT="5280" marB="0" anchor="ctr"/>
                </a:tc>
                <a:extLst>
                  <a:ext uri="{0D108BD9-81ED-4DB2-BD59-A6C34878D82A}">
                    <a16:rowId xmlns:a16="http://schemas.microsoft.com/office/drawing/2014/main" val="276019668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8452C7-DD40-41B4-AC82-90FA4C91584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DD33C49-3966-4326-853C-540432A315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8880622"/>
              </p:ext>
            </p:extLst>
          </p:nvPr>
        </p:nvGraphicFramePr>
        <p:xfrm>
          <a:off x="2877954" y="2824680"/>
          <a:ext cx="4808438" cy="3561295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704824">
                  <a:extLst>
                    <a:ext uri="{9D8B030D-6E8A-4147-A177-3AD203B41FA5}">
                      <a16:colId xmlns:a16="http://schemas.microsoft.com/office/drawing/2014/main" val="3503759918"/>
                    </a:ext>
                  </a:extLst>
                </a:gridCol>
                <a:gridCol w="4103614">
                  <a:extLst>
                    <a:ext uri="{9D8B030D-6E8A-4147-A177-3AD203B41FA5}">
                      <a16:colId xmlns:a16="http://schemas.microsoft.com/office/drawing/2014/main" val="4216985437"/>
                    </a:ext>
                  </a:extLst>
                </a:gridCol>
              </a:tblGrid>
              <a:tr h="3561295"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600" b="0">
                          <a:effectLst/>
                        </a:rPr>
                        <a:t>1.</a:t>
                      </a:r>
                      <a:endParaRPr lang="en-US" sz="160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dirty="0"/>
                        <a:t>Board Meeting Items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sz="1600" b="0" dirty="0"/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600" b="1" dirty="0"/>
                        <a:t>Governance Board Members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sz="1600" b="1" dirty="0"/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600" b="1" dirty="0"/>
                        <a:t>Board Positions Announcements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sz="1600" b="1" dirty="0"/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600" b="1" dirty="0"/>
                        <a:t>Funding Review Committee Members – Vote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sz="1600" b="1" dirty="0"/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600" b="1" dirty="0"/>
                        <a:t>NC ESG Timeline Recommendation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sz="1600" b="1" dirty="0"/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600" b="1" dirty="0"/>
                        <a:t>CoC NOFO Updates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sz="1600" b="1" dirty="0"/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600" b="1" dirty="0"/>
                        <a:t>Closed Session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4873428"/>
                  </a:ext>
                </a:extLst>
              </a:tr>
            </a:tbl>
          </a:graphicData>
        </a:graphic>
      </p:graphicFrame>
      <p:sp>
        <p:nvSpPr>
          <p:cNvPr id="2" name="object 2">
            <a:extLst>
              <a:ext uri="{FF2B5EF4-FFF2-40B4-BE49-F238E27FC236}">
                <a16:creationId xmlns:a16="http://schemas.microsoft.com/office/drawing/2014/main" id="{F4D98AE6-8DD3-7488-38F6-4E7B5C93897F}"/>
              </a:ext>
            </a:extLst>
          </p:cNvPr>
          <p:cNvSpPr txBox="1">
            <a:spLocks/>
          </p:cNvSpPr>
          <p:nvPr/>
        </p:nvSpPr>
        <p:spPr>
          <a:xfrm>
            <a:off x="644651" y="635508"/>
            <a:ext cx="10907395" cy="1022716"/>
          </a:xfrm>
          <a:prstGeom prst="rect">
            <a:avLst/>
          </a:prstGeom>
          <a:solidFill>
            <a:srgbClr val="528135"/>
          </a:solidFill>
        </p:spPr>
        <p:txBody>
          <a:bodyPr vert="horz" wrap="square" lIns="0" tIns="403225" rIns="0" bIns="0" rtlCol="0">
            <a:spAutoFit/>
          </a:bodyPr>
          <a:lstStyle>
            <a:lvl1pPr>
              <a:defRPr sz="3700" b="0" i="0">
                <a:solidFill>
                  <a:schemeClr val="bg1"/>
                </a:solidFill>
                <a:latin typeface="Arial Black"/>
                <a:ea typeface="+mj-ea"/>
                <a:cs typeface="Arial Black"/>
              </a:defRPr>
            </a:lvl1pPr>
          </a:lstStyle>
          <a:p>
            <a:pPr marL="405130">
              <a:spcBef>
                <a:spcPts val="3175"/>
              </a:spcBef>
              <a:tabLst>
                <a:tab pos="7485380" algn="l"/>
              </a:tabLst>
            </a:pPr>
            <a:r>
              <a:rPr lang="en-US" sz="4000" dirty="0"/>
              <a:t>Agenda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122599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15162" y="2742945"/>
            <a:ext cx="3920212" cy="2641108"/>
          </a:xfrm>
          <a:prstGeom prst="rect">
            <a:avLst/>
          </a:prstGeom>
        </p:spPr>
        <p:txBody>
          <a:bodyPr vert="horz" wrap="square" lIns="0" tIns="75565" rIns="0" bIns="0" rtlCol="0">
            <a:spAutoFit/>
          </a:bodyPr>
          <a:lstStyle/>
          <a:p>
            <a:pPr marL="12700" marR="5080">
              <a:lnSpc>
                <a:spcPts val="4000"/>
              </a:lnSpc>
              <a:spcBef>
                <a:spcPts val="595"/>
              </a:spcBef>
            </a:pPr>
            <a:r>
              <a:rPr lang="en-US" sz="3500" spc="-20" dirty="0"/>
              <a:t>Voting Item – Board Positions &amp; Funding Review Committee</a:t>
            </a:r>
            <a:endParaRPr sz="3500" spc="-10" dirty="0"/>
          </a:p>
        </p:txBody>
      </p:sp>
      <p:sp>
        <p:nvSpPr>
          <p:cNvPr id="3" name="object 3"/>
          <p:cNvSpPr/>
          <p:nvPr/>
        </p:nvSpPr>
        <p:spPr>
          <a:xfrm>
            <a:off x="4819498" y="1315574"/>
            <a:ext cx="6657340" cy="5252085"/>
          </a:xfrm>
          <a:custGeom>
            <a:avLst/>
            <a:gdLst/>
            <a:ahLst/>
            <a:cxnLst/>
            <a:rect l="l" t="t" r="r" b="b"/>
            <a:pathLst>
              <a:path w="6657340" h="5252084">
                <a:moveTo>
                  <a:pt x="6656831" y="0"/>
                </a:moveTo>
                <a:lnTo>
                  <a:pt x="0" y="0"/>
                </a:lnTo>
                <a:lnTo>
                  <a:pt x="0" y="5251704"/>
                </a:lnTo>
                <a:lnTo>
                  <a:pt x="6656831" y="5251704"/>
                </a:lnTo>
                <a:lnTo>
                  <a:pt x="6656831" y="0"/>
                </a:lnTo>
                <a:close/>
              </a:path>
            </a:pathLst>
          </a:custGeom>
          <a:solidFill>
            <a:srgbClr val="528135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59672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4651" y="635508"/>
            <a:ext cx="10907395" cy="1022716"/>
          </a:xfrm>
          <a:prstGeom prst="rect">
            <a:avLst/>
          </a:prstGeom>
          <a:solidFill>
            <a:srgbClr val="528135"/>
          </a:solidFill>
        </p:spPr>
        <p:txBody>
          <a:bodyPr vert="horz" wrap="square" lIns="0" tIns="403225" rIns="0" bIns="0" rtlCol="0">
            <a:spAutoFit/>
          </a:bodyPr>
          <a:lstStyle/>
          <a:p>
            <a:pPr marL="405130">
              <a:lnSpc>
                <a:spcPct val="100000"/>
              </a:lnSpc>
              <a:spcBef>
                <a:spcPts val="3175"/>
              </a:spcBef>
              <a:tabLst>
                <a:tab pos="7485380" algn="l"/>
              </a:tabLst>
            </a:pPr>
            <a:r>
              <a:rPr lang="en-US" sz="4000" dirty="0"/>
              <a:t>Board Positions Vote</a:t>
            </a:r>
            <a:endParaRPr sz="3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F644627-71B6-C510-41BE-20824FF1BB3F}"/>
              </a:ext>
            </a:extLst>
          </p:cNvPr>
          <p:cNvSpPr txBox="1"/>
          <p:nvPr/>
        </p:nvSpPr>
        <p:spPr>
          <a:xfrm>
            <a:off x="1488558" y="2137144"/>
            <a:ext cx="6390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Live voting through Menti.com</a:t>
            </a:r>
          </a:p>
        </p:txBody>
      </p:sp>
    </p:spTree>
    <p:extLst>
      <p:ext uri="{BB962C8B-B14F-4D97-AF65-F5344CB8AC3E}">
        <p14:creationId xmlns:p14="http://schemas.microsoft.com/office/powerpoint/2010/main" val="2366699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4651" y="635508"/>
            <a:ext cx="10907395" cy="1022716"/>
          </a:xfrm>
          <a:prstGeom prst="rect">
            <a:avLst/>
          </a:prstGeom>
          <a:solidFill>
            <a:srgbClr val="528135"/>
          </a:solidFill>
        </p:spPr>
        <p:txBody>
          <a:bodyPr vert="horz" wrap="square" lIns="0" tIns="403225" rIns="0" bIns="0" rtlCol="0">
            <a:spAutoFit/>
          </a:bodyPr>
          <a:lstStyle/>
          <a:p>
            <a:pPr marL="405130">
              <a:lnSpc>
                <a:spcPct val="100000"/>
              </a:lnSpc>
              <a:spcBef>
                <a:spcPts val="3175"/>
              </a:spcBef>
              <a:tabLst>
                <a:tab pos="7485380" algn="l"/>
              </a:tabLst>
            </a:pPr>
            <a:r>
              <a:rPr lang="en-US" sz="4000" dirty="0"/>
              <a:t>Funding Review Committee</a:t>
            </a:r>
            <a:endParaRPr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34EB28-750D-F245-F0B9-8436BBCAB7F7}"/>
              </a:ext>
            </a:extLst>
          </p:cNvPr>
          <p:cNvSpPr txBox="1"/>
          <p:nvPr/>
        </p:nvSpPr>
        <p:spPr>
          <a:xfrm>
            <a:off x="1131683" y="1874067"/>
            <a:ext cx="6744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Recommendation from Nominations Committee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9D0BAA3-AB50-45DF-DA30-79743B6E08ED}"/>
              </a:ext>
            </a:extLst>
          </p:cNvPr>
          <p:cNvSpPr txBox="1"/>
          <p:nvPr/>
        </p:nvSpPr>
        <p:spPr>
          <a:xfrm>
            <a:off x="1636414" y="2720721"/>
            <a:ext cx="6097508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Meredith </a:t>
            </a:r>
            <a:r>
              <a:rPr lang="en-US" sz="1800" u="sng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Yuckman</a:t>
            </a:r>
            <a:r>
              <a:rPr lang="en-US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Hope Center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Stephen Gruver</a:t>
            </a:r>
            <a:r>
              <a:rPr lang="en-US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Salvation Army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Amanda Renfroe</a:t>
            </a:r>
            <a:r>
              <a:rPr lang="en-US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Dorcas Ministries (formerly with Wake County and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Carying</a:t>
            </a:r>
            <a:r>
              <a:rPr lang="en-US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Place)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Decorba White</a:t>
            </a:r>
            <a:r>
              <a:rPr lang="en-US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Healing Transitions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Michelle Grant</a:t>
            </a:r>
            <a:r>
              <a:rPr lang="en-US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former Director of City of Raleigh Dept of Housing and Neighborhoods (retired)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Danielle Butler</a:t>
            </a:r>
            <a:r>
              <a:rPr lang="en-US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 NLOL &amp; TAAEF Executive Director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u="sng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Greg Winkler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Commercial Banking Manager at Pinnacle Financial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Nicole Stewart</a:t>
            </a:r>
            <a:r>
              <a:rPr lang="en-US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Director of Engagement at the AJ Fletcher Foundation</a:t>
            </a:r>
          </a:p>
        </p:txBody>
      </p:sp>
    </p:spTree>
    <p:extLst>
      <p:ext uri="{BB962C8B-B14F-4D97-AF65-F5344CB8AC3E}">
        <p14:creationId xmlns:p14="http://schemas.microsoft.com/office/powerpoint/2010/main" val="19565393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4651" y="635508"/>
            <a:ext cx="10907395" cy="1022716"/>
          </a:xfrm>
          <a:prstGeom prst="rect">
            <a:avLst/>
          </a:prstGeom>
          <a:solidFill>
            <a:srgbClr val="528135"/>
          </a:solidFill>
        </p:spPr>
        <p:txBody>
          <a:bodyPr vert="horz" wrap="square" lIns="0" tIns="403225" rIns="0" bIns="0" rtlCol="0">
            <a:spAutoFit/>
          </a:bodyPr>
          <a:lstStyle/>
          <a:p>
            <a:pPr marL="405130">
              <a:lnSpc>
                <a:spcPct val="100000"/>
              </a:lnSpc>
              <a:spcBef>
                <a:spcPts val="3175"/>
              </a:spcBef>
              <a:tabLst>
                <a:tab pos="7485380" algn="l"/>
              </a:tabLst>
            </a:pPr>
            <a:r>
              <a:rPr lang="en-US" sz="4000" dirty="0"/>
              <a:t>NC ESG Timeline</a:t>
            </a:r>
            <a:endParaRPr lang="en-US" sz="32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CDED660-A739-8351-D521-552FE4DC7F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3266" y="1658224"/>
            <a:ext cx="8795004" cy="530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546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a775cd1e-39d9-4371-9896-de1538453c00">
      <UserInfo>
        <DisplayName>Robin Saenz</DisplayName>
        <AccountId>58</AccountId>
        <AccountType/>
      </UserInfo>
      <UserInfo>
        <DisplayName>Eric Doll</DisplayName>
        <AccountId>632</AccountId>
        <AccountType/>
      </UserInfo>
      <UserInfo>
        <DisplayName>Tracie Dixon</DisplayName>
        <AccountId>56</AccountId>
        <AccountType/>
      </UserInfo>
    </SharedWithUsers>
    <TaxCatchAll xmlns="a775cd1e-39d9-4371-9896-de1538453c00" xsi:nil="true"/>
    <lcf76f155ced4ddcb4097134ff3c332f xmlns="17d56196-3769-4497-9f50-e291c1a385c2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2B8E0C555D422449E316A3F18840FAB" ma:contentTypeVersion="16" ma:contentTypeDescription="Create a new document." ma:contentTypeScope="" ma:versionID="7c451b17c6dd0d5a91c9ffc487c6a5c6">
  <xsd:schema xmlns:xsd="http://www.w3.org/2001/XMLSchema" xmlns:xs="http://www.w3.org/2001/XMLSchema" xmlns:p="http://schemas.microsoft.com/office/2006/metadata/properties" xmlns:ns2="17d56196-3769-4497-9f50-e291c1a385c2" xmlns:ns3="a775cd1e-39d9-4371-9896-de1538453c00" targetNamespace="http://schemas.microsoft.com/office/2006/metadata/properties" ma:root="true" ma:fieldsID="e99c925bdec3ac721ca3d0912d1674b0" ns2:_="" ns3:_="">
    <xsd:import namespace="17d56196-3769-4497-9f50-e291c1a385c2"/>
    <xsd:import namespace="a775cd1e-39d9-4371-9896-de1538453c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d56196-3769-4497-9f50-e291c1a385c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e8876fb3-16a1-46b6-bbdf-d74a715c3e8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75cd1e-39d9-4371-9896-de1538453c00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8527b39-5ca7-49d7-98c4-5bfd18b2a74f}" ma:internalName="TaxCatchAll" ma:showField="CatchAllData" ma:web="a775cd1e-39d9-4371-9896-de1538453c0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231102F-A4D7-47F1-8B32-C0B9C57E6E29}">
  <ds:schemaRefs>
    <ds:schemaRef ds:uri="17d56196-3769-4497-9f50-e291c1a385c2"/>
    <ds:schemaRef ds:uri="a775cd1e-39d9-4371-9896-de1538453c00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6D8F283-420C-4599-BD82-EF345BD849B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CADEE7A-063F-4325-B20E-AFAB92F32286}">
  <ds:schemaRefs>
    <ds:schemaRef ds:uri="17d56196-3769-4497-9f50-e291c1a385c2"/>
    <ds:schemaRef ds:uri="a775cd1e-39d9-4371-9896-de1538453c0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654</TotalTime>
  <Words>322</Words>
  <Application>Microsoft Office PowerPoint</Application>
  <PresentationFormat>Widescreen</PresentationFormat>
  <Paragraphs>106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Arial Black</vt:lpstr>
      <vt:lpstr>Calibri</vt:lpstr>
      <vt:lpstr>Calibri Light</vt:lpstr>
      <vt:lpstr>Symbol</vt:lpstr>
      <vt:lpstr>Office Theme</vt:lpstr>
      <vt:lpstr>Governance Board Meeting</vt:lpstr>
      <vt:lpstr>Call to Order</vt:lpstr>
      <vt:lpstr>Meeting Agreements</vt:lpstr>
      <vt:lpstr>Roll Call quorum = 11</vt:lpstr>
      <vt:lpstr>PowerPoint Presentation</vt:lpstr>
      <vt:lpstr>Voting Item – Board Positions &amp; Funding Review Committee</vt:lpstr>
      <vt:lpstr>Board Positions Vote</vt:lpstr>
      <vt:lpstr>Funding Review Committee</vt:lpstr>
      <vt:lpstr>NC ESG Timeline</vt:lpstr>
      <vt:lpstr>CoC NOFO Updates</vt:lpstr>
      <vt:lpstr>Governance Board Closed Session</vt:lpstr>
      <vt:lpstr>Adjourn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 Crawford</dc:creator>
  <cp:lastModifiedBy>Eric Doll</cp:lastModifiedBy>
  <cp:revision>2</cp:revision>
  <cp:lastPrinted>2022-12-15T16:57:37Z</cp:lastPrinted>
  <dcterms:created xsi:type="dcterms:W3CDTF">2022-09-05T15:37:08Z</dcterms:created>
  <dcterms:modified xsi:type="dcterms:W3CDTF">2023-05-25T01:00:42Z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0x01010022B8E0C555D422449E316A3F18840FAB</vt:lpwstr>
  </property>
  <property fmtid="{D5CDD505-2E9C-101B-9397-08002B2CF9AE}" pid="3" name="Created">
    <vt:filetime>2022-08-25T00:00:00Z</vt:filetime>
  </property>
  <property fmtid="{D5CDD505-2E9C-101B-9397-08002B2CF9AE}" pid="4" name="Creator">
    <vt:lpwstr>Acrobat PDFMaker 22 for PowerPoint</vt:lpwstr>
  </property>
  <property fmtid="{D5CDD505-2E9C-101B-9397-08002B2CF9AE}" pid="5" name="LastSaved">
    <vt:filetime>2022-09-05T00:00:00Z</vt:filetime>
  </property>
  <property fmtid="{D5CDD505-2E9C-101B-9397-08002B2CF9AE}" pid="6" name="Producer">
    <vt:lpwstr>Adobe PDF Library 22.2.223</vt:lpwstr>
  </property>
  <property fmtid="{D5CDD505-2E9C-101B-9397-08002B2CF9AE}" pid="7" name="MediaServiceImageTags">
    <vt:lpwstr/>
  </property>
</Properties>
</file>