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09" r:id="rId4"/>
    <p:sldMasterId id="2147483719" r:id="rId5"/>
  </p:sldMasterIdLst>
  <p:notesMasterIdLst>
    <p:notesMasterId r:id="rId19"/>
  </p:notesMasterIdLst>
  <p:sldIdLst>
    <p:sldId id="256" r:id="rId6"/>
    <p:sldId id="1556" r:id="rId7"/>
    <p:sldId id="1552" r:id="rId8"/>
    <p:sldId id="2403" r:id="rId9"/>
    <p:sldId id="2387" r:id="rId10"/>
    <p:sldId id="2400" r:id="rId11"/>
    <p:sldId id="2401" r:id="rId12"/>
    <p:sldId id="2406" r:id="rId13"/>
    <p:sldId id="2402" r:id="rId14"/>
    <p:sldId id="2405" r:id="rId15"/>
    <p:sldId id="2404" r:id="rId16"/>
    <p:sldId id="2399" r:id="rId17"/>
    <p:sldId id="153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2FD97FD-E054-4F17-BFC8-596D62403787}">
          <p14:sldIdLst>
            <p14:sldId id="256"/>
            <p14:sldId id="1556"/>
            <p14:sldId id="1552"/>
            <p14:sldId id="2403"/>
            <p14:sldId id="2387"/>
            <p14:sldId id="2400"/>
            <p14:sldId id="2401"/>
            <p14:sldId id="2406"/>
            <p14:sldId id="2402"/>
            <p14:sldId id="2405"/>
            <p14:sldId id="2404"/>
          </p14:sldIdLst>
        </p14:section>
        <p14:section name="Parking Lot" id="{85BEFF77-D3AB-47D1-90F4-ABD0E7329DD6}">
          <p14:sldIdLst>
            <p14:sldId id="2399"/>
          </p14:sldIdLst>
        </p14:section>
        <p14:section name="Adjourn" id="{9200BB79-6A8F-4D8C-94D4-46DF8B2397AE}">
          <p14:sldIdLst>
            <p14:sldId id="1536"/>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EA90CDC-3BF0-EF76-9667-49EAE9EB3898}" name="Eric Doll" initials="ED" userId="S::edoll@partnershipwake.org::5bea7de0-2213-4963-985a-1d7b89b342e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720C"/>
    <a:srgbClr val="333F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E4F76A-231D-4C3B-88B3-7D81142DD9CC}" v="5" dt="2023-10-17T12:20:17.1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74" autoAdjust="0"/>
    <p:restoredTop sz="94660"/>
  </p:normalViewPr>
  <p:slideViewPr>
    <p:cSldViewPr snapToGrid="0">
      <p:cViewPr varScale="1">
        <p:scale>
          <a:sx n="105" d="100"/>
          <a:sy n="105" d="100"/>
        </p:scale>
        <p:origin x="82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smin Volkel" userId="134195d0-7ae9-456b-9d2d-22de3354b7c8" providerId="ADAL" clId="{2139F825-C99F-4C5C-816B-F3DC5DB8D9C4}"/>
    <pc:docChg chg="undo custSel addSld delSld modSld sldOrd addSection modSection">
      <pc:chgData name="Jasmin Volkel" userId="134195d0-7ae9-456b-9d2d-22de3354b7c8" providerId="ADAL" clId="{2139F825-C99F-4C5C-816B-F3DC5DB8D9C4}" dt="2022-03-01T20:25:00.370" v="3406"/>
      <pc:docMkLst>
        <pc:docMk/>
      </pc:docMkLst>
      <pc:sldChg chg="modSp mod setBg">
        <pc:chgData name="Jasmin Volkel" userId="134195d0-7ae9-456b-9d2d-22de3354b7c8" providerId="ADAL" clId="{2139F825-C99F-4C5C-816B-F3DC5DB8D9C4}" dt="2022-03-01T20:01:53.794" v="2869"/>
        <pc:sldMkLst>
          <pc:docMk/>
          <pc:sldMk cId="8671464" sldId="256"/>
        </pc:sldMkLst>
        <pc:spChg chg="mod">
          <ac:chgData name="Jasmin Volkel" userId="134195d0-7ae9-456b-9d2d-22de3354b7c8" providerId="ADAL" clId="{2139F825-C99F-4C5C-816B-F3DC5DB8D9C4}" dt="2022-03-01T20:01:43.875" v="2841" actId="207"/>
          <ac:spMkLst>
            <pc:docMk/>
            <pc:sldMk cId="8671464" sldId="256"/>
            <ac:spMk id="2" creationId="{444CC3A0-026F-4D06-BD39-EA81BE62B829}"/>
          </ac:spMkLst>
        </pc:spChg>
        <pc:spChg chg="mod">
          <ac:chgData name="Jasmin Volkel" userId="134195d0-7ae9-456b-9d2d-22de3354b7c8" providerId="ADAL" clId="{2139F825-C99F-4C5C-816B-F3DC5DB8D9C4}" dt="2022-03-01T20:01:11.814" v="2799" actId="20577"/>
          <ac:spMkLst>
            <pc:docMk/>
            <pc:sldMk cId="8671464" sldId="256"/>
            <ac:spMk id="3" creationId="{9573B24E-2B9F-4989-94D2-3F48BB298A24}"/>
          </ac:spMkLst>
        </pc:spChg>
      </pc:sldChg>
      <pc:sldChg chg="del">
        <pc:chgData name="Jasmin Volkel" userId="134195d0-7ae9-456b-9d2d-22de3354b7c8" providerId="ADAL" clId="{2139F825-C99F-4C5C-816B-F3DC5DB8D9C4}" dt="2022-03-01T19:08:37.458" v="439" actId="47"/>
        <pc:sldMkLst>
          <pc:docMk/>
          <pc:sldMk cId="4259700480" sldId="273"/>
        </pc:sldMkLst>
      </pc:sldChg>
      <pc:sldChg chg="del">
        <pc:chgData name="Jasmin Volkel" userId="134195d0-7ae9-456b-9d2d-22de3354b7c8" providerId="ADAL" clId="{2139F825-C99F-4C5C-816B-F3DC5DB8D9C4}" dt="2022-03-01T19:08:36.542" v="438" actId="47"/>
        <pc:sldMkLst>
          <pc:docMk/>
          <pc:sldMk cId="2135314893" sldId="275"/>
        </pc:sldMkLst>
      </pc:sldChg>
      <pc:sldChg chg="modSp mod setBg">
        <pc:chgData name="Jasmin Volkel" userId="134195d0-7ae9-456b-9d2d-22de3354b7c8" providerId="ADAL" clId="{2139F825-C99F-4C5C-816B-F3DC5DB8D9C4}" dt="2022-03-01T20:02:31.324" v="2915"/>
        <pc:sldMkLst>
          <pc:docMk/>
          <pc:sldMk cId="1055763122" sldId="1536"/>
        </pc:sldMkLst>
        <pc:spChg chg="mod">
          <ac:chgData name="Jasmin Volkel" userId="134195d0-7ae9-456b-9d2d-22de3354b7c8" providerId="ADAL" clId="{2139F825-C99F-4C5C-816B-F3DC5DB8D9C4}" dt="2022-03-01T20:02:23.781" v="2913" actId="20577"/>
          <ac:spMkLst>
            <pc:docMk/>
            <pc:sldMk cId="1055763122" sldId="1536"/>
            <ac:spMk id="3" creationId="{716BCA8A-E434-4471-8906-9EE0847CA085}"/>
          </ac:spMkLst>
        </pc:spChg>
      </pc:sldChg>
      <pc:sldChg chg="setBg">
        <pc:chgData name="Jasmin Volkel" userId="134195d0-7ae9-456b-9d2d-22de3354b7c8" providerId="ADAL" clId="{2139F825-C99F-4C5C-816B-F3DC5DB8D9C4}" dt="2022-03-01T20:02:00.835" v="2906"/>
        <pc:sldMkLst>
          <pc:docMk/>
          <pc:sldMk cId="1247020860" sldId="1552"/>
        </pc:sldMkLst>
      </pc:sldChg>
      <pc:sldChg chg="del">
        <pc:chgData name="Jasmin Volkel" userId="134195d0-7ae9-456b-9d2d-22de3354b7c8" providerId="ADAL" clId="{2139F825-C99F-4C5C-816B-F3DC5DB8D9C4}" dt="2022-03-01T19:08:38.531" v="441" actId="47"/>
        <pc:sldMkLst>
          <pc:docMk/>
          <pc:sldMk cId="1109624932" sldId="1553"/>
        </pc:sldMkLst>
      </pc:sldChg>
      <pc:sldChg chg="del">
        <pc:chgData name="Jasmin Volkel" userId="134195d0-7ae9-456b-9d2d-22de3354b7c8" providerId="ADAL" clId="{2139F825-C99F-4C5C-816B-F3DC5DB8D9C4}" dt="2022-03-01T19:08:40.698" v="443" actId="47"/>
        <pc:sldMkLst>
          <pc:docMk/>
          <pc:sldMk cId="988865556" sldId="1555"/>
        </pc:sldMkLst>
      </pc:sldChg>
      <pc:sldChg chg="setBg">
        <pc:chgData name="Jasmin Volkel" userId="134195d0-7ae9-456b-9d2d-22de3354b7c8" providerId="ADAL" clId="{2139F825-C99F-4C5C-816B-F3DC5DB8D9C4}" dt="2022-03-01T20:01:02.474" v="2781"/>
        <pc:sldMkLst>
          <pc:docMk/>
          <pc:sldMk cId="1948603587" sldId="1556"/>
        </pc:sldMkLst>
      </pc:sldChg>
      <pc:sldChg chg="addSp delSp modSp mod setBg">
        <pc:chgData name="Jasmin Volkel" userId="134195d0-7ae9-456b-9d2d-22de3354b7c8" providerId="ADAL" clId="{2139F825-C99F-4C5C-816B-F3DC5DB8D9C4}" dt="2022-03-01T19:58:24.030" v="2533" actId="404"/>
        <pc:sldMkLst>
          <pc:docMk/>
          <pc:sldMk cId="508248463" sldId="1557"/>
        </pc:sldMkLst>
        <pc:spChg chg="mod">
          <ac:chgData name="Jasmin Volkel" userId="134195d0-7ae9-456b-9d2d-22de3354b7c8" providerId="ADAL" clId="{2139F825-C99F-4C5C-816B-F3DC5DB8D9C4}" dt="2022-03-01T19:58:24.030" v="2533" actId="404"/>
          <ac:spMkLst>
            <pc:docMk/>
            <pc:sldMk cId="508248463" sldId="1557"/>
            <ac:spMk id="2" creationId="{9BDEC137-B573-42C6-8F42-25EB7DC4845D}"/>
          </ac:spMkLst>
        </pc:spChg>
        <pc:spChg chg="add del mod">
          <ac:chgData name="Jasmin Volkel" userId="134195d0-7ae9-456b-9d2d-22de3354b7c8" providerId="ADAL" clId="{2139F825-C99F-4C5C-816B-F3DC5DB8D9C4}" dt="2022-03-01T19:34:12.532" v="1446" actId="26606"/>
          <ac:spMkLst>
            <pc:docMk/>
            <pc:sldMk cId="508248463" sldId="1557"/>
            <ac:spMk id="3" creationId="{28BE90CC-57F0-49EE-B379-93412AD22CFB}"/>
          </ac:spMkLst>
        </pc:spChg>
        <pc:spChg chg="add del">
          <ac:chgData name="Jasmin Volkel" userId="134195d0-7ae9-456b-9d2d-22de3354b7c8" providerId="ADAL" clId="{2139F825-C99F-4C5C-816B-F3DC5DB8D9C4}" dt="2022-03-01T19:30:28.815" v="1344" actId="26606"/>
          <ac:spMkLst>
            <pc:docMk/>
            <pc:sldMk cId="508248463" sldId="1557"/>
            <ac:spMk id="10" creationId="{81AEB8A9-B768-4E30-BA55-D919E6687343}"/>
          </ac:spMkLst>
        </pc:spChg>
        <pc:spChg chg="add del">
          <ac:chgData name="Jasmin Volkel" userId="134195d0-7ae9-456b-9d2d-22de3354b7c8" providerId="ADAL" clId="{2139F825-C99F-4C5C-816B-F3DC5DB8D9C4}" dt="2022-03-01T19:30:42.298" v="1347" actId="26606"/>
          <ac:spMkLst>
            <pc:docMk/>
            <pc:sldMk cId="508248463" sldId="1557"/>
            <ac:spMk id="15" creationId="{81AEB8A9-B768-4E30-BA55-D919E6687343}"/>
          </ac:spMkLst>
        </pc:spChg>
        <pc:spChg chg="add del">
          <ac:chgData name="Jasmin Volkel" userId="134195d0-7ae9-456b-9d2d-22de3354b7c8" providerId="ADAL" clId="{2139F825-C99F-4C5C-816B-F3DC5DB8D9C4}" dt="2022-03-01T19:30:59.332" v="1352" actId="26606"/>
          <ac:spMkLst>
            <pc:docMk/>
            <pc:sldMk cId="508248463" sldId="1557"/>
            <ac:spMk id="20" creationId="{73DE2CFE-42F2-48F0-8706-5264E012B10C}"/>
          </ac:spMkLst>
        </pc:spChg>
        <pc:spChg chg="add del">
          <ac:chgData name="Jasmin Volkel" userId="134195d0-7ae9-456b-9d2d-22de3354b7c8" providerId="ADAL" clId="{2139F825-C99F-4C5C-816B-F3DC5DB8D9C4}" dt="2022-03-01T19:31:20.346" v="1357" actId="26606"/>
          <ac:spMkLst>
            <pc:docMk/>
            <pc:sldMk cId="508248463" sldId="1557"/>
            <ac:spMk id="25" creationId="{73DE2CFE-42F2-48F0-8706-5264E012B10C}"/>
          </ac:spMkLst>
        </pc:spChg>
        <pc:spChg chg="add del">
          <ac:chgData name="Jasmin Volkel" userId="134195d0-7ae9-456b-9d2d-22de3354b7c8" providerId="ADAL" clId="{2139F825-C99F-4C5C-816B-F3DC5DB8D9C4}" dt="2022-03-01T19:31:41.701" v="1360" actId="26606"/>
          <ac:spMkLst>
            <pc:docMk/>
            <pc:sldMk cId="508248463" sldId="1557"/>
            <ac:spMk id="30" creationId="{73DE2CFE-42F2-48F0-8706-5264E012B10C}"/>
          </ac:spMkLst>
        </pc:spChg>
        <pc:spChg chg="add del">
          <ac:chgData name="Jasmin Volkel" userId="134195d0-7ae9-456b-9d2d-22de3354b7c8" providerId="ADAL" clId="{2139F825-C99F-4C5C-816B-F3DC5DB8D9C4}" dt="2022-03-01T19:34:12.532" v="1446" actId="26606"/>
          <ac:spMkLst>
            <pc:docMk/>
            <pc:sldMk cId="508248463" sldId="1557"/>
            <ac:spMk id="35" creationId="{81AEB8A9-B768-4E30-BA55-D919E6687343}"/>
          </ac:spMkLst>
        </pc:spChg>
        <pc:spChg chg="add del">
          <ac:chgData name="Jasmin Volkel" userId="134195d0-7ae9-456b-9d2d-22de3354b7c8" providerId="ADAL" clId="{2139F825-C99F-4C5C-816B-F3DC5DB8D9C4}" dt="2022-03-01T19:33:50.294" v="1441" actId="26606"/>
          <ac:spMkLst>
            <pc:docMk/>
            <pc:sldMk cId="508248463" sldId="1557"/>
            <ac:spMk id="40" creationId="{2B566528-1B12-4246-9431-5C2D7D081168}"/>
          </ac:spMkLst>
        </pc:spChg>
        <pc:spChg chg="add del">
          <ac:chgData name="Jasmin Volkel" userId="134195d0-7ae9-456b-9d2d-22de3354b7c8" providerId="ADAL" clId="{2139F825-C99F-4C5C-816B-F3DC5DB8D9C4}" dt="2022-03-01T19:34:05.054" v="1443" actId="26606"/>
          <ac:spMkLst>
            <pc:docMk/>
            <pc:sldMk cId="508248463" sldId="1557"/>
            <ac:spMk id="50" creationId="{81AEB8A9-B768-4E30-BA55-D919E6687343}"/>
          </ac:spMkLst>
        </pc:spChg>
        <pc:spChg chg="add del">
          <ac:chgData name="Jasmin Volkel" userId="134195d0-7ae9-456b-9d2d-22de3354b7c8" providerId="ADAL" clId="{2139F825-C99F-4C5C-816B-F3DC5DB8D9C4}" dt="2022-03-01T19:34:12.516" v="1445" actId="26606"/>
          <ac:spMkLst>
            <pc:docMk/>
            <pc:sldMk cId="508248463" sldId="1557"/>
            <ac:spMk id="52" creationId="{81AEB8A9-B768-4E30-BA55-D919E6687343}"/>
          </ac:spMkLst>
        </pc:spChg>
        <pc:spChg chg="add del">
          <ac:chgData name="Jasmin Volkel" userId="134195d0-7ae9-456b-9d2d-22de3354b7c8" providerId="ADAL" clId="{2139F825-C99F-4C5C-816B-F3DC5DB8D9C4}" dt="2022-03-01T19:34:52.561" v="1455" actId="26606"/>
          <ac:spMkLst>
            <pc:docMk/>
            <pc:sldMk cId="508248463" sldId="1557"/>
            <ac:spMk id="54" creationId="{81AEB8A9-B768-4E30-BA55-D919E6687343}"/>
          </ac:spMkLst>
        </pc:spChg>
        <pc:spChg chg="add del">
          <ac:chgData name="Jasmin Volkel" userId="134195d0-7ae9-456b-9d2d-22de3354b7c8" providerId="ADAL" clId="{2139F825-C99F-4C5C-816B-F3DC5DB8D9C4}" dt="2022-03-01T19:34:41.262" v="1450" actId="26606"/>
          <ac:spMkLst>
            <pc:docMk/>
            <pc:sldMk cId="508248463" sldId="1557"/>
            <ac:spMk id="60" creationId="{FF9B822F-893E-44C8-963C-64F50ACECBB2}"/>
          </ac:spMkLst>
        </pc:spChg>
        <pc:spChg chg="add del">
          <ac:chgData name="Jasmin Volkel" userId="134195d0-7ae9-456b-9d2d-22de3354b7c8" providerId="ADAL" clId="{2139F825-C99F-4C5C-816B-F3DC5DB8D9C4}" dt="2022-03-01T19:34:41.262" v="1450" actId="26606"/>
          <ac:spMkLst>
            <pc:docMk/>
            <pc:sldMk cId="508248463" sldId="1557"/>
            <ac:spMk id="62" creationId="{EBF87945-A001-489F-9D9B-7D9435F0B9CA}"/>
          </ac:spMkLst>
        </pc:spChg>
        <pc:spChg chg="add del">
          <ac:chgData name="Jasmin Volkel" userId="134195d0-7ae9-456b-9d2d-22de3354b7c8" providerId="ADAL" clId="{2139F825-C99F-4C5C-816B-F3DC5DB8D9C4}" dt="2022-03-01T19:34:45.972" v="1452" actId="26606"/>
          <ac:spMkLst>
            <pc:docMk/>
            <pc:sldMk cId="508248463" sldId="1557"/>
            <ac:spMk id="64" creationId="{73DE2CFE-42F2-48F0-8706-5264E012B10C}"/>
          </ac:spMkLst>
        </pc:spChg>
        <pc:spChg chg="add del">
          <ac:chgData name="Jasmin Volkel" userId="134195d0-7ae9-456b-9d2d-22de3354b7c8" providerId="ADAL" clId="{2139F825-C99F-4C5C-816B-F3DC5DB8D9C4}" dt="2022-03-01T19:34:52.545" v="1454" actId="26606"/>
          <ac:spMkLst>
            <pc:docMk/>
            <pc:sldMk cId="508248463" sldId="1557"/>
            <ac:spMk id="66" creationId="{81AEB8A9-B768-4E30-BA55-D919E6687343}"/>
          </ac:spMkLst>
        </pc:spChg>
        <pc:spChg chg="add">
          <ac:chgData name="Jasmin Volkel" userId="134195d0-7ae9-456b-9d2d-22de3354b7c8" providerId="ADAL" clId="{2139F825-C99F-4C5C-816B-F3DC5DB8D9C4}" dt="2022-03-01T19:34:52.561" v="1455" actId="26606"/>
          <ac:spMkLst>
            <pc:docMk/>
            <pc:sldMk cId="508248463" sldId="1557"/>
            <ac:spMk id="68" creationId="{81AEB8A9-B768-4E30-BA55-D919E6687343}"/>
          </ac:spMkLst>
        </pc:spChg>
        <pc:grpChg chg="add del">
          <ac:chgData name="Jasmin Volkel" userId="134195d0-7ae9-456b-9d2d-22de3354b7c8" providerId="ADAL" clId="{2139F825-C99F-4C5C-816B-F3DC5DB8D9C4}" dt="2022-03-01T19:33:50.294" v="1441" actId="26606"/>
          <ac:grpSpMkLst>
            <pc:docMk/>
            <pc:sldMk cId="508248463" sldId="1557"/>
            <ac:grpSpMk id="42" creationId="{828A5161-06F1-46CF-8AD7-844680A59E13}"/>
          </ac:grpSpMkLst>
        </pc:grpChg>
        <pc:grpChg chg="add del">
          <ac:chgData name="Jasmin Volkel" userId="134195d0-7ae9-456b-9d2d-22de3354b7c8" providerId="ADAL" clId="{2139F825-C99F-4C5C-816B-F3DC5DB8D9C4}" dt="2022-03-01T19:33:50.294" v="1441" actId="26606"/>
          <ac:grpSpMkLst>
            <pc:docMk/>
            <pc:sldMk cId="508248463" sldId="1557"/>
            <ac:grpSpMk id="46" creationId="{5995D10D-E9C9-47DB-AE7E-801FEF38F5C9}"/>
          </ac:grpSpMkLst>
        </pc:grpChg>
        <pc:graphicFrameChg chg="add del">
          <ac:chgData name="Jasmin Volkel" userId="134195d0-7ae9-456b-9d2d-22de3354b7c8" providerId="ADAL" clId="{2139F825-C99F-4C5C-816B-F3DC5DB8D9C4}" dt="2022-03-01T19:34:12.516" v="1445" actId="26606"/>
          <ac:graphicFrameMkLst>
            <pc:docMk/>
            <pc:sldMk cId="508248463" sldId="1557"/>
            <ac:graphicFrameMk id="37" creationId="{F9CB3ACF-C7EE-4F98-B27E-32A514BE5035}"/>
          </ac:graphicFrameMkLst>
        </pc:graphicFrameChg>
        <pc:graphicFrameChg chg="add mod ord modGraphic">
          <ac:chgData name="Jasmin Volkel" userId="134195d0-7ae9-456b-9d2d-22de3354b7c8" providerId="ADAL" clId="{2139F825-C99F-4C5C-816B-F3DC5DB8D9C4}" dt="2022-03-01T19:34:52.561" v="1455" actId="26606"/>
          <ac:graphicFrameMkLst>
            <pc:docMk/>
            <pc:sldMk cId="508248463" sldId="1557"/>
            <ac:graphicFrameMk id="55" creationId="{D99435DF-1C93-4576-B6C6-D49DCAC312EE}"/>
          </ac:graphicFrameMkLst>
        </pc:graphicFrameChg>
        <pc:picChg chg="add mod">
          <ac:chgData name="Jasmin Volkel" userId="134195d0-7ae9-456b-9d2d-22de3354b7c8" providerId="ADAL" clId="{2139F825-C99F-4C5C-816B-F3DC5DB8D9C4}" dt="2022-03-01T19:34:52.561" v="1455" actId="26606"/>
          <ac:picMkLst>
            <pc:docMk/>
            <pc:sldMk cId="508248463" sldId="1557"/>
            <ac:picMk id="5" creationId="{373AB5E0-AD3A-4B09-B04E-E8CE41FDA376}"/>
          </ac:picMkLst>
        </pc:picChg>
      </pc:sldChg>
      <pc:sldChg chg="del">
        <pc:chgData name="Jasmin Volkel" userId="134195d0-7ae9-456b-9d2d-22de3354b7c8" providerId="ADAL" clId="{2139F825-C99F-4C5C-816B-F3DC5DB8D9C4}" dt="2022-03-01T19:08:44.978" v="445" actId="47"/>
        <pc:sldMkLst>
          <pc:docMk/>
          <pc:sldMk cId="4172977275" sldId="1559"/>
        </pc:sldMkLst>
      </pc:sldChg>
      <pc:sldChg chg="del">
        <pc:chgData name="Jasmin Volkel" userId="134195d0-7ae9-456b-9d2d-22de3354b7c8" providerId="ADAL" clId="{2139F825-C99F-4C5C-816B-F3DC5DB8D9C4}" dt="2022-03-01T19:47:42.217" v="1944" actId="47"/>
        <pc:sldMkLst>
          <pc:docMk/>
          <pc:sldMk cId="4238408945" sldId="2355"/>
        </pc:sldMkLst>
      </pc:sldChg>
      <pc:sldChg chg="del">
        <pc:chgData name="Jasmin Volkel" userId="134195d0-7ae9-456b-9d2d-22de3354b7c8" providerId="ADAL" clId="{2139F825-C99F-4C5C-816B-F3DC5DB8D9C4}" dt="2022-03-01T19:47:44.671" v="1945" actId="47"/>
        <pc:sldMkLst>
          <pc:docMk/>
          <pc:sldMk cId="1195054076" sldId="2358"/>
        </pc:sldMkLst>
      </pc:sldChg>
      <pc:sldChg chg="addSp modSp mod ord setBg delCm">
        <pc:chgData name="Jasmin Volkel" userId="134195d0-7ae9-456b-9d2d-22de3354b7c8" providerId="ADAL" clId="{2139F825-C99F-4C5C-816B-F3DC5DB8D9C4}" dt="2022-03-01T20:07:34.663" v="3320" actId="20577"/>
        <pc:sldMkLst>
          <pc:docMk/>
          <pc:sldMk cId="2210497250" sldId="2382"/>
        </pc:sldMkLst>
        <pc:spChg chg="mod">
          <ac:chgData name="Jasmin Volkel" userId="134195d0-7ae9-456b-9d2d-22de3354b7c8" providerId="ADAL" clId="{2139F825-C99F-4C5C-816B-F3DC5DB8D9C4}" dt="2022-03-01T19:58:18.263" v="2532" actId="404"/>
          <ac:spMkLst>
            <pc:docMk/>
            <pc:sldMk cId="2210497250" sldId="2382"/>
            <ac:spMk id="2" creationId="{1B15F510-7225-4CDF-916A-71067607C138}"/>
          </ac:spMkLst>
        </pc:spChg>
        <pc:spChg chg="mod">
          <ac:chgData name="Jasmin Volkel" userId="134195d0-7ae9-456b-9d2d-22de3354b7c8" providerId="ADAL" clId="{2139F825-C99F-4C5C-816B-F3DC5DB8D9C4}" dt="2022-03-01T20:07:34.663" v="3320" actId="20577"/>
          <ac:spMkLst>
            <pc:docMk/>
            <pc:sldMk cId="2210497250" sldId="2382"/>
            <ac:spMk id="3" creationId="{50ED7295-7105-4DCC-BE68-43393EA6D135}"/>
          </ac:spMkLst>
        </pc:spChg>
        <pc:spChg chg="add">
          <ac:chgData name="Jasmin Volkel" userId="134195d0-7ae9-456b-9d2d-22de3354b7c8" providerId="ADAL" clId="{2139F825-C99F-4C5C-816B-F3DC5DB8D9C4}" dt="2022-03-01T19:41:07.382" v="1657" actId="26606"/>
          <ac:spMkLst>
            <pc:docMk/>
            <pc:sldMk cId="2210497250" sldId="2382"/>
            <ac:spMk id="10" creationId="{81AEB8A9-B768-4E30-BA55-D919E6687343}"/>
          </ac:spMkLst>
        </pc:spChg>
        <pc:picChg chg="add mod">
          <ac:chgData name="Jasmin Volkel" userId="134195d0-7ae9-456b-9d2d-22de3354b7c8" providerId="ADAL" clId="{2139F825-C99F-4C5C-816B-F3DC5DB8D9C4}" dt="2022-03-01T19:41:07.382" v="1657" actId="26606"/>
          <ac:picMkLst>
            <pc:docMk/>
            <pc:sldMk cId="2210497250" sldId="2382"/>
            <ac:picMk id="5" creationId="{A8DBFA8E-906B-432E-9ECA-E56B6696B50D}"/>
          </ac:picMkLst>
        </pc:picChg>
      </pc:sldChg>
      <pc:sldChg chg="modSp mod setBg">
        <pc:chgData name="Jasmin Volkel" userId="134195d0-7ae9-456b-9d2d-22de3354b7c8" providerId="ADAL" clId="{2139F825-C99F-4C5C-816B-F3DC5DB8D9C4}" dt="2022-03-01T20:00:53.809" v="2751"/>
        <pc:sldMkLst>
          <pc:docMk/>
          <pc:sldMk cId="4261758972" sldId="2383"/>
        </pc:sldMkLst>
        <pc:graphicFrameChg chg="mod modGraphic">
          <ac:chgData name="Jasmin Volkel" userId="134195d0-7ae9-456b-9d2d-22de3354b7c8" providerId="ADAL" clId="{2139F825-C99F-4C5C-816B-F3DC5DB8D9C4}" dt="2022-03-01T19:47:11.820" v="1937" actId="20577"/>
          <ac:graphicFrameMkLst>
            <pc:docMk/>
            <pc:sldMk cId="4261758972" sldId="2383"/>
            <ac:graphicFrameMk id="5" creationId="{9D197FF4-E324-4DE3-9C86-C81501F119BA}"/>
          </ac:graphicFrameMkLst>
        </pc:graphicFrameChg>
      </pc:sldChg>
      <pc:sldChg chg="modSp del mod">
        <pc:chgData name="Jasmin Volkel" userId="134195d0-7ae9-456b-9d2d-22de3354b7c8" providerId="ADAL" clId="{2139F825-C99F-4C5C-816B-F3DC5DB8D9C4}" dt="2022-03-01T19:55:47.628" v="2259" actId="47"/>
        <pc:sldMkLst>
          <pc:docMk/>
          <pc:sldMk cId="2955678277" sldId="2385"/>
        </pc:sldMkLst>
        <pc:spChg chg="mod">
          <ac:chgData name="Jasmin Volkel" userId="134195d0-7ae9-456b-9d2d-22de3354b7c8" providerId="ADAL" clId="{2139F825-C99F-4C5C-816B-F3DC5DB8D9C4}" dt="2022-03-01T19:47:35.032" v="1943" actId="20577"/>
          <ac:spMkLst>
            <pc:docMk/>
            <pc:sldMk cId="2955678277" sldId="2385"/>
            <ac:spMk id="3" creationId="{56E349A2-04A9-4BE8-BFB5-3B2CA59B7416}"/>
          </ac:spMkLst>
        </pc:spChg>
      </pc:sldChg>
      <pc:sldChg chg="del">
        <pc:chgData name="Jasmin Volkel" userId="134195d0-7ae9-456b-9d2d-22de3354b7c8" providerId="ADAL" clId="{2139F825-C99F-4C5C-816B-F3DC5DB8D9C4}" dt="2022-03-01T19:56:06.989" v="2262" actId="47"/>
        <pc:sldMkLst>
          <pc:docMk/>
          <pc:sldMk cId="24107797" sldId="2386"/>
        </pc:sldMkLst>
      </pc:sldChg>
      <pc:sldChg chg="modSp mod setBg">
        <pc:chgData name="Jasmin Volkel" userId="134195d0-7ae9-456b-9d2d-22de3354b7c8" providerId="ADAL" clId="{2139F825-C99F-4C5C-816B-F3DC5DB8D9C4}" dt="2022-03-01T20:00:41.950" v="2733"/>
        <pc:sldMkLst>
          <pc:docMk/>
          <pc:sldMk cId="2760085045" sldId="2387"/>
        </pc:sldMkLst>
        <pc:spChg chg="mod">
          <ac:chgData name="Jasmin Volkel" userId="134195d0-7ae9-456b-9d2d-22de3354b7c8" providerId="ADAL" clId="{2139F825-C99F-4C5C-816B-F3DC5DB8D9C4}" dt="2022-03-01T19:07:22.539" v="406" actId="20577"/>
          <ac:spMkLst>
            <pc:docMk/>
            <pc:sldMk cId="2760085045" sldId="2387"/>
            <ac:spMk id="3" creationId="{CBCE378D-397B-4F40-904D-7151E3280B3C}"/>
          </ac:spMkLst>
        </pc:spChg>
      </pc:sldChg>
      <pc:sldChg chg="del">
        <pc:chgData name="Jasmin Volkel" userId="134195d0-7ae9-456b-9d2d-22de3354b7c8" providerId="ADAL" clId="{2139F825-C99F-4C5C-816B-F3DC5DB8D9C4}" dt="2022-03-01T19:10:16.099" v="527" actId="47"/>
        <pc:sldMkLst>
          <pc:docMk/>
          <pc:sldMk cId="521414475" sldId="2389"/>
        </pc:sldMkLst>
      </pc:sldChg>
      <pc:sldChg chg="del">
        <pc:chgData name="Jasmin Volkel" userId="134195d0-7ae9-456b-9d2d-22de3354b7c8" providerId="ADAL" clId="{2139F825-C99F-4C5C-816B-F3DC5DB8D9C4}" dt="2022-03-01T19:56:01.992" v="2260" actId="47"/>
        <pc:sldMkLst>
          <pc:docMk/>
          <pc:sldMk cId="1904939710" sldId="2390"/>
        </pc:sldMkLst>
      </pc:sldChg>
      <pc:sldChg chg="del">
        <pc:chgData name="Jasmin Volkel" userId="134195d0-7ae9-456b-9d2d-22de3354b7c8" providerId="ADAL" clId="{2139F825-C99F-4C5C-816B-F3DC5DB8D9C4}" dt="2022-03-01T19:10:15.065" v="526" actId="47"/>
        <pc:sldMkLst>
          <pc:docMk/>
          <pc:sldMk cId="3396154990" sldId="2391"/>
        </pc:sldMkLst>
      </pc:sldChg>
      <pc:sldChg chg="del">
        <pc:chgData name="Jasmin Volkel" userId="134195d0-7ae9-456b-9d2d-22de3354b7c8" providerId="ADAL" clId="{2139F825-C99F-4C5C-816B-F3DC5DB8D9C4}" dt="2022-03-01T19:56:04.060" v="2261" actId="47"/>
        <pc:sldMkLst>
          <pc:docMk/>
          <pc:sldMk cId="1836839953" sldId="2393"/>
        </pc:sldMkLst>
      </pc:sldChg>
      <pc:sldChg chg="addSp modSp add del mod">
        <pc:chgData name="Jasmin Volkel" userId="134195d0-7ae9-456b-9d2d-22de3354b7c8" providerId="ADAL" clId="{2139F825-C99F-4C5C-816B-F3DC5DB8D9C4}" dt="2022-03-01T19:09:34.609" v="456" actId="47"/>
        <pc:sldMkLst>
          <pc:docMk/>
          <pc:sldMk cId="1785615403" sldId="2394"/>
        </pc:sldMkLst>
        <pc:spChg chg="mod">
          <ac:chgData name="Jasmin Volkel" userId="134195d0-7ae9-456b-9d2d-22de3354b7c8" providerId="ADAL" clId="{2139F825-C99F-4C5C-816B-F3DC5DB8D9C4}" dt="2022-03-01T19:09:11.513" v="448" actId="6549"/>
          <ac:spMkLst>
            <pc:docMk/>
            <pc:sldMk cId="1785615403" sldId="2394"/>
            <ac:spMk id="3" creationId="{28BE90CC-57F0-49EE-B379-93412AD22CFB}"/>
          </ac:spMkLst>
        </pc:spChg>
        <pc:graphicFrameChg chg="add mod modGraphic">
          <ac:chgData name="Jasmin Volkel" userId="134195d0-7ae9-456b-9d2d-22de3354b7c8" providerId="ADAL" clId="{2139F825-C99F-4C5C-816B-F3DC5DB8D9C4}" dt="2022-03-01T19:09:30.206" v="455" actId="20577"/>
          <ac:graphicFrameMkLst>
            <pc:docMk/>
            <pc:sldMk cId="1785615403" sldId="2394"/>
            <ac:graphicFrameMk id="4" creationId="{40D9C227-DEC7-4C1A-9B98-CF5C71EB46C6}"/>
          </ac:graphicFrameMkLst>
        </pc:graphicFrameChg>
      </pc:sldChg>
      <pc:sldChg chg="del">
        <pc:chgData name="Jasmin Volkel" userId="134195d0-7ae9-456b-9d2d-22de3354b7c8" providerId="ADAL" clId="{2139F825-C99F-4C5C-816B-F3DC5DB8D9C4}" dt="2022-03-01T19:08:39.749" v="442" actId="47"/>
        <pc:sldMkLst>
          <pc:docMk/>
          <pc:sldMk cId="2734553178" sldId="2394"/>
        </pc:sldMkLst>
      </pc:sldChg>
      <pc:sldChg chg="modSp add mod setBg">
        <pc:chgData name="Jasmin Volkel" userId="134195d0-7ae9-456b-9d2d-22de3354b7c8" providerId="ADAL" clId="{2139F825-C99F-4C5C-816B-F3DC5DB8D9C4}" dt="2022-03-01T20:06:42.552" v="3288" actId="20577"/>
        <pc:sldMkLst>
          <pc:docMk/>
          <pc:sldMk cId="3640912137" sldId="2394"/>
        </pc:sldMkLst>
        <pc:spChg chg="mod">
          <ac:chgData name="Jasmin Volkel" userId="134195d0-7ae9-456b-9d2d-22de3354b7c8" providerId="ADAL" clId="{2139F825-C99F-4C5C-816B-F3DC5DB8D9C4}" dt="2022-03-01T19:37:17.264" v="1580" actId="20577"/>
          <ac:spMkLst>
            <pc:docMk/>
            <pc:sldMk cId="3640912137" sldId="2394"/>
            <ac:spMk id="2" creationId="{9BDEC137-B573-42C6-8F42-25EB7DC4845D}"/>
          </ac:spMkLst>
        </pc:spChg>
        <pc:spChg chg="mod">
          <ac:chgData name="Jasmin Volkel" userId="134195d0-7ae9-456b-9d2d-22de3354b7c8" providerId="ADAL" clId="{2139F825-C99F-4C5C-816B-F3DC5DB8D9C4}" dt="2022-03-01T20:06:42.552" v="3288" actId="20577"/>
          <ac:spMkLst>
            <pc:docMk/>
            <pc:sldMk cId="3640912137" sldId="2394"/>
            <ac:spMk id="3" creationId="{28BE90CC-57F0-49EE-B379-93412AD22CFB}"/>
          </ac:spMkLst>
        </pc:spChg>
      </pc:sldChg>
      <pc:sldChg chg="modSp add mod setBg">
        <pc:chgData name="Jasmin Volkel" userId="134195d0-7ae9-456b-9d2d-22de3354b7c8" providerId="ADAL" clId="{2139F825-C99F-4C5C-816B-F3DC5DB8D9C4}" dt="2022-03-01T20:06:35.236" v="3276" actId="5793"/>
        <pc:sldMkLst>
          <pc:docMk/>
          <pc:sldMk cId="811552696" sldId="2395"/>
        </pc:sldMkLst>
        <pc:spChg chg="mod">
          <ac:chgData name="Jasmin Volkel" userId="134195d0-7ae9-456b-9d2d-22de3354b7c8" providerId="ADAL" clId="{2139F825-C99F-4C5C-816B-F3DC5DB8D9C4}" dt="2022-03-01T19:54:51.723" v="2253" actId="20577"/>
          <ac:spMkLst>
            <pc:docMk/>
            <pc:sldMk cId="811552696" sldId="2395"/>
            <ac:spMk id="2" creationId="{9BDEC137-B573-42C6-8F42-25EB7DC4845D}"/>
          </ac:spMkLst>
        </pc:spChg>
        <pc:spChg chg="mod">
          <ac:chgData name="Jasmin Volkel" userId="134195d0-7ae9-456b-9d2d-22de3354b7c8" providerId="ADAL" clId="{2139F825-C99F-4C5C-816B-F3DC5DB8D9C4}" dt="2022-03-01T20:06:35.236" v="3276" actId="5793"/>
          <ac:spMkLst>
            <pc:docMk/>
            <pc:sldMk cId="811552696" sldId="2395"/>
            <ac:spMk id="3" creationId="{28BE90CC-57F0-49EE-B379-93412AD22CFB}"/>
          </ac:spMkLst>
        </pc:spChg>
      </pc:sldChg>
      <pc:sldChg chg="del">
        <pc:chgData name="Jasmin Volkel" userId="134195d0-7ae9-456b-9d2d-22de3354b7c8" providerId="ADAL" clId="{2139F825-C99F-4C5C-816B-F3DC5DB8D9C4}" dt="2022-03-01T19:08:41.684" v="444" actId="47"/>
        <pc:sldMkLst>
          <pc:docMk/>
          <pc:sldMk cId="2964606611" sldId="2395"/>
        </pc:sldMkLst>
      </pc:sldChg>
      <pc:sldChg chg="delSp add del setBg delDesignElem">
        <pc:chgData name="Jasmin Volkel" userId="134195d0-7ae9-456b-9d2d-22de3354b7c8" providerId="ADAL" clId="{2139F825-C99F-4C5C-816B-F3DC5DB8D9C4}" dt="2022-03-01T19:56:33.570" v="2266" actId="47"/>
        <pc:sldMkLst>
          <pc:docMk/>
          <pc:sldMk cId="3593770204" sldId="2396"/>
        </pc:sldMkLst>
        <pc:spChg chg="del">
          <ac:chgData name="Jasmin Volkel" userId="134195d0-7ae9-456b-9d2d-22de3354b7c8" providerId="ADAL" clId="{2139F825-C99F-4C5C-816B-F3DC5DB8D9C4}" dt="2022-03-01T19:56:17.342" v="2264"/>
          <ac:spMkLst>
            <pc:docMk/>
            <pc:sldMk cId="3593770204" sldId="2396"/>
            <ac:spMk id="10" creationId="{81AEB8A9-B768-4E30-BA55-D919E6687343}"/>
          </ac:spMkLst>
        </pc:spChg>
      </pc:sldChg>
      <pc:sldChg chg="addSp delSp modSp add mod">
        <pc:chgData name="Jasmin Volkel" userId="134195d0-7ae9-456b-9d2d-22de3354b7c8" providerId="ADAL" clId="{2139F825-C99F-4C5C-816B-F3DC5DB8D9C4}" dt="2022-03-01T20:08:22.822" v="3349" actId="20577"/>
        <pc:sldMkLst>
          <pc:docMk/>
          <pc:sldMk cId="654237641" sldId="2397"/>
        </pc:sldMkLst>
        <pc:spChg chg="mod">
          <ac:chgData name="Jasmin Volkel" userId="134195d0-7ae9-456b-9d2d-22de3354b7c8" providerId="ADAL" clId="{2139F825-C99F-4C5C-816B-F3DC5DB8D9C4}" dt="2022-03-01T20:00:13.311" v="2628" actId="26606"/>
          <ac:spMkLst>
            <pc:docMk/>
            <pc:sldMk cId="654237641" sldId="2397"/>
            <ac:spMk id="2" creationId="{1B15F510-7225-4CDF-916A-71067607C138}"/>
          </ac:spMkLst>
        </pc:spChg>
        <pc:spChg chg="mod">
          <ac:chgData name="Jasmin Volkel" userId="134195d0-7ae9-456b-9d2d-22de3354b7c8" providerId="ADAL" clId="{2139F825-C99F-4C5C-816B-F3DC5DB8D9C4}" dt="2022-03-01T20:08:22.822" v="3349" actId="20577"/>
          <ac:spMkLst>
            <pc:docMk/>
            <pc:sldMk cId="654237641" sldId="2397"/>
            <ac:spMk id="3" creationId="{50ED7295-7105-4DCC-BE68-43393EA6D135}"/>
          </ac:spMkLst>
        </pc:spChg>
        <pc:spChg chg="del">
          <ac:chgData name="Jasmin Volkel" userId="134195d0-7ae9-456b-9d2d-22de3354b7c8" providerId="ADAL" clId="{2139F825-C99F-4C5C-816B-F3DC5DB8D9C4}" dt="2022-03-01T20:00:13.311" v="2628" actId="26606"/>
          <ac:spMkLst>
            <pc:docMk/>
            <pc:sldMk cId="654237641" sldId="2397"/>
            <ac:spMk id="10" creationId="{81AEB8A9-B768-4E30-BA55-D919E6687343}"/>
          </ac:spMkLst>
        </pc:spChg>
        <pc:spChg chg="add">
          <ac:chgData name="Jasmin Volkel" userId="134195d0-7ae9-456b-9d2d-22de3354b7c8" providerId="ADAL" clId="{2139F825-C99F-4C5C-816B-F3DC5DB8D9C4}" dt="2022-03-01T20:00:13.311" v="2628" actId="26606"/>
          <ac:spMkLst>
            <pc:docMk/>
            <pc:sldMk cId="654237641" sldId="2397"/>
            <ac:spMk id="15" creationId="{81AEB8A9-B768-4E30-BA55-D919E6687343}"/>
          </ac:spMkLst>
        </pc:spChg>
        <pc:picChg chg="del">
          <ac:chgData name="Jasmin Volkel" userId="134195d0-7ae9-456b-9d2d-22de3354b7c8" providerId="ADAL" clId="{2139F825-C99F-4C5C-816B-F3DC5DB8D9C4}" dt="2022-03-01T20:00:03.702" v="2626" actId="478"/>
          <ac:picMkLst>
            <pc:docMk/>
            <pc:sldMk cId="654237641" sldId="2397"/>
            <ac:picMk id="5" creationId="{A8DBFA8E-906B-432E-9ECA-E56B6696B50D}"/>
          </ac:picMkLst>
        </pc:picChg>
        <pc:picChg chg="add mod">
          <ac:chgData name="Jasmin Volkel" userId="134195d0-7ae9-456b-9d2d-22de3354b7c8" providerId="ADAL" clId="{2139F825-C99F-4C5C-816B-F3DC5DB8D9C4}" dt="2022-03-01T20:00:13.311" v="2628" actId="26606"/>
          <ac:picMkLst>
            <pc:docMk/>
            <pc:sldMk cId="654237641" sldId="2397"/>
            <ac:picMk id="6" creationId="{91E5C3C3-1332-498C-9AA2-ADEE871E77FD}"/>
          </ac:picMkLst>
        </pc:picChg>
      </pc:sldChg>
      <pc:sldChg chg="del">
        <pc:chgData name="Jasmin Volkel" userId="134195d0-7ae9-456b-9d2d-22de3354b7c8" providerId="ADAL" clId="{2139F825-C99F-4C5C-816B-F3DC5DB8D9C4}" dt="2022-03-01T19:08:37.977" v="440" actId="47"/>
        <pc:sldMkLst>
          <pc:docMk/>
          <pc:sldMk cId="3969531656" sldId="2397"/>
        </pc:sldMkLst>
      </pc:sldChg>
      <pc:sldChg chg="modSp add mod setBg">
        <pc:chgData name="Jasmin Volkel" userId="134195d0-7ae9-456b-9d2d-22de3354b7c8" providerId="ADAL" clId="{2139F825-C99F-4C5C-816B-F3DC5DB8D9C4}" dt="2022-03-01T20:06:26.345" v="3263" actId="20577"/>
        <pc:sldMkLst>
          <pc:docMk/>
          <pc:sldMk cId="1507434872" sldId="2398"/>
        </pc:sldMkLst>
        <pc:spChg chg="mod">
          <ac:chgData name="Jasmin Volkel" userId="134195d0-7ae9-456b-9d2d-22de3354b7c8" providerId="ADAL" clId="{2139F825-C99F-4C5C-816B-F3DC5DB8D9C4}" dt="2022-03-01T20:05:51.128" v="3237" actId="20577"/>
          <ac:spMkLst>
            <pc:docMk/>
            <pc:sldMk cId="1507434872" sldId="2398"/>
            <ac:spMk id="2" creationId="{9BDEC137-B573-42C6-8F42-25EB7DC4845D}"/>
          </ac:spMkLst>
        </pc:spChg>
        <pc:spChg chg="mod">
          <ac:chgData name="Jasmin Volkel" userId="134195d0-7ae9-456b-9d2d-22de3354b7c8" providerId="ADAL" clId="{2139F825-C99F-4C5C-816B-F3DC5DB8D9C4}" dt="2022-03-01T20:06:26.345" v="3263" actId="20577"/>
          <ac:spMkLst>
            <pc:docMk/>
            <pc:sldMk cId="1507434872" sldId="2398"/>
            <ac:spMk id="3" creationId="{28BE90CC-57F0-49EE-B379-93412AD22CFB}"/>
          </ac:spMkLst>
        </pc:spChg>
      </pc:sldChg>
      <pc:sldChg chg="modSp new mod setBg">
        <pc:chgData name="Jasmin Volkel" userId="134195d0-7ae9-456b-9d2d-22de3354b7c8" providerId="ADAL" clId="{2139F825-C99F-4C5C-816B-F3DC5DB8D9C4}" dt="2022-03-01T20:25:00.370" v="3406"/>
        <pc:sldMkLst>
          <pc:docMk/>
          <pc:sldMk cId="1524548783" sldId="2399"/>
        </pc:sldMkLst>
        <pc:spChg chg="mod">
          <ac:chgData name="Jasmin Volkel" userId="134195d0-7ae9-456b-9d2d-22de3354b7c8" providerId="ADAL" clId="{2139F825-C99F-4C5C-816B-F3DC5DB8D9C4}" dt="2022-03-01T20:24:29.333" v="3366" actId="20577"/>
          <ac:spMkLst>
            <pc:docMk/>
            <pc:sldMk cId="1524548783" sldId="2399"/>
            <ac:spMk id="2" creationId="{8CC520C6-A0AE-48FB-9E4A-588F0BD81D9A}"/>
          </ac:spMkLst>
        </pc:spChg>
      </pc:sldChg>
    </pc:docChg>
  </pc:docChgLst>
  <pc:docChgLst>
    <pc:chgData name="Thurston Alexander-Smith" userId="5e240609-2c42-46c4-a4f4-d870d8784d1f" providerId="ADAL" clId="{EBE4F76A-231D-4C3B-88B3-7D81142DD9CC}"/>
    <pc:docChg chg="undo custSel addSld delSld modSld sldOrd delSection modSection">
      <pc:chgData name="Thurston Alexander-Smith" userId="5e240609-2c42-46c4-a4f4-d870d8784d1f" providerId="ADAL" clId="{EBE4F76A-231D-4C3B-88B3-7D81142DD9CC}" dt="2023-10-17T12:28:21.086" v="3288" actId="20577"/>
      <pc:docMkLst>
        <pc:docMk/>
      </pc:docMkLst>
      <pc:sldChg chg="modSp mod">
        <pc:chgData name="Thurston Alexander-Smith" userId="5e240609-2c42-46c4-a4f4-d870d8784d1f" providerId="ADAL" clId="{EBE4F76A-231D-4C3B-88B3-7D81142DD9CC}" dt="2023-10-17T11:46:40.141" v="15" actId="20577"/>
        <pc:sldMkLst>
          <pc:docMk/>
          <pc:sldMk cId="8671464" sldId="256"/>
        </pc:sldMkLst>
        <pc:spChg chg="mod">
          <ac:chgData name="Thurston Alexander-Smith" userId="5e240609-2c42-46c4-a4f4-d870d8784d1f" providerId="ADAL" clId="{EBE4F76A-231D-4C3B-88B3-7D81142DD9CC}" dt="2023-10-17T11:46:40.141" v="15" actId="20577"/>
          <ac:spMkLst>
            <pc:docMk/>
            <pc:sldMk cId="8671464" sldId="256"/>
            <ac:spMk id="3" creationId="{9573B24E-2B9F-4989-94D2-3F48BB298A24}"/>
          </ac:spMkLst>
        </pc:spChg>
      </pc:sldChg>
      <pc:sldChg chg="modSp mod">
        <pc:chgData name="Thurston Alexander-Smith" userId="5e240609-2c42-46c4-a4f4-d870d8784d1f" providerId="ADAL" clId="{EBE4F76A-231D-4C3B-88B3-7D81142DD9CC}" dt="2023-10-17T12:28:21.086" v="3288" actId="20577"/>
        <pc:sldMkLst>
          <pc:docMk/>
          <pc:sldMk cId="1055763122" sldId="1536"/>
        </pc:sldMkLst>
        <pc:spChg chg="mod">
          <ac:chgData name="Thurston Alexander-Smith" userId="5e240609-2c42-46c4-a4f4-d870d8784d1f" providerId="ADAL" clId="{EBE4F76A-231D-4C3B-88B3-7D81142DD9CC}" dt="2023-10-17T12:28:21.086" v="3288" actId="20577"/>
          <ac:spMkLst>
            <pc:docMk/>
            <pc:sldMk cId="1055763122" sldId="1536"/>
            <ac:spMk id="3" creationId="{716BCA8A-E434-4471-8906-9EE0847CA085}"/>
          </ac:spMkLst>
        </pc:spChg>
      </pc:sldChg>
      <pc:sldChg chg="modSp mod">
        <pc:chgData name="Thurston Alexander-Smith" userId="5e240609-2c42-46c4-a4f4-d870d8784d1f" providerId="ADAL" clId="{EBE4F76A-231D-4C3B-88B3-7D81142DD9CC}" dt="2023-10-17T12:25:13.689" v="3258" actId="20577"/>
        <pc:sldMkLst>
          <pc:docMk/>
          <pc:sldMk cId="1247020860" sldId="1552"/>
        </pc:sldMkLst>
        <pc:spChg chg="mod">
          <ac:chgData name="Thurston Alexander-Smith" userId="5e240609-2c42-46c4-a4f4-d870d8784d1f" providerId="ADAL" clId="{EBE4F76A-231D-4C3B-88B3-7D81142DD9CC}" dt="2023-10-17T12:25:13.689" v="3258" actId="20577"/>
          <ac:spMkLst>
            <pc:docMk/>
            <pc:sldMk cId="1247020860" sldId="1552"/>
            <ac:spMk id="3" creationId="{4CE3DC2A-5F02-442B-A1CC-9F616610B0D2}"/>
          </ac:spMkLst>
        </pc:spChg>
      </pc:sldChg>
      <pc:sldChg chg="modSp mod ord">
        <pc:chgData name="Thurston Alexander-Smith" userId="5e240609-2c42-46c4-a4f4-d870d8784d1f" providerId="ADAL" clId="{EBE4F76A-231D-4C3B-88B3-7D81142DD9CC}" dt="2023-10-17T11:53:06.917" v="302"/>
        <pc:sldMkLst>
          <pc:docMk/>
          <pc:sldMk cId="1948603587" sldId="1556"/>
        </pc:sldMkLst>
        <pc:spChg chg="mod">
          <ac:chgData name="Thurston Alexander-Smith" userId="5e240609-2c42-46c4-a4f4-d870d8784d1f" providerId="ADAL" clId="{EBE4F76A-231D-4C3B-88B3-7D81142DD9CC}" dt="2023-10-17T11:52:28.364" v="300" actId="20577"/>
          <ac:spMkLst>
            <pc:docMk/>
            <pc:sldMk cId="1948603587" sldId="1556"/>
            <ac:spMk id="3" creationId="{4CE3DC2A-5F02-442B-A1CC-9F616610B0D2}"/>
          </ac:spMkLst>
        </pc:spChg>
      </pc:sldChg>
      <pc:sldChg chg="addSp delSp modSp mod ord">
        <pc:chgData name="Thurston Alexander-Smith" userId="5e240609-2c42-46c4-a4f4-d870d8784d1f" providerId="ADAL" clId="{EBE4F76A-231D-4C3B-88B3-7D81142DD9CC}" dt="2023-10-17T12:25:16.466" v="3260"/>
        <pc:sldMkLst>
          <pc:docMk/>
          <pc:sldMk cId="508248463" sldId="1557"/>
        </pc:sldMkLst>
        <pc:spChg chg="mod">
          <ac:chgData name="Thurston Alexander-Smith" userId="5e240609-2c42-46c4-a4f4-d870d8784d1f" providerId="ADAL" clId="{EBE4F76A-231D-4C3B-88B3-7D81142DD9CC}" dt="2023-10-17T11:58:15.755" v="754" actId="20577"/>
          <ac:spMkLst>
            <pc:docMk/>
            <pc:sldMk cId="508248463" sldId="1557"/>
            <ac:spMk id="2" creationId="{9BDEC137-B573-42C6-8F42-25EB7DC4845D}"/>
          </ac:spMkLst>
        </pc:spChg>
        <pc:spChg chg="add mod">
          <ac:chgData name="Thurston Alexander-Smith" userId="5e240609-2c42-46c4-a4f4-d870d8784d1f" providerId="ADAL" clId="{EBE4F76A-231D-4C3B-88B3-7D81142DD9CC}" dt="2023-10-17T11:59:35.020" v="974" actId="20577"/>
          <ac:spMkLst>
            <pc:docMk/>
            <pc:sldMk cId="508248463" sldId="1557"/>
            <ac:spMk id="4" creationId="{D175FB2A-3912-2431-323C-E4CEE8814BCD}"/>
          </ac:spMkLst>
        </pc:spChg>
        <pc:graphicFrameChg chg="del">
          <ac:chgData name="Thurston Alexander-Smith" userId="5e240609-2c42-46c4-a4f4-d870d8784d1f" providerId="ADAL" clId="{EBE4F76A-231D-4C3B-88B3-7D81142DD9CC}" dt="2023-10-17T11:58:25.511" v="756" actId="21"/>
          <ac:graphicFrameMkLst>
            <pc:docMk/>
            <pc:sldMk cId="508248463" sldId="1557"/>
            <ac:graphicFrameMk id="55" creationId="{D99435DF-1C93-4576-B6C6-D49DCAC312EE}"/>
          </ac:graphicFrameMkLst>
        </pc:graphicFrameChg>
        <pc:picChg chg="del">
          <ac:chgData name="Thurston Alexander-Smith" userId="5e240609-2c42-46c4-a4f4-d870d8784d1f" providerId="ADAL" clId="{EBE4F76A-231D-4C3B-88B3-7D81142DD9CC}" dt="2023-10-17T11:58:19.046" v="755" actId="478"/>
          <ac:picMkLst>
            <pc:docMk/>
            <pc:sldMk cId="508248463" sldId="1557"/>
            <ac:picMk id="5" creationId="{373AB5E0-AD3A-4B09-B04E-E8CE41FDA376}"/>
          </ac:picMkLst>
        </pc:picChg>
      </pc:sldChg>
      <pc:sldChg chg="del">
        <pc:chgData name="Thurston Alexander-Smith" userId="5e240609-2c42-46c4-a4f4-d870d8784d1f" providerId="ADAL" clId="{EBE4F76A-231D-4C3B-88B3-7D81142DD9CC}" dt="2023-10-17T11:47:16.259" v="16" actId="2696"/>
        <pc:sldMkLst>
          <pc:docMk/>
          <pc:sldMk cId="2210497250" sldId="2382"/>
        </pc:sldMkLst>
      </pc:sldChg>
      <pc:sldChg chg="del">
        <pc:chgData name="Thurston Alexander-Smith" userId="5e240609-2c42-46c4-a4f4-d870d8784d1f" providerId="ADAL" clId="{EBE4F76A-231D-4C3B-88B3-7D81142DD9CC}" dt="2023-10-17T11:57:43.421" v="704" actId="2696"/>
        <pc:sldMkLst>
          <pc:docMk/>
          <pc:sldMk cId="4261758972" sldId="2383"/>
        </pc:sldMkLst>
      </pc:sldChg>
      <pc:sldChg chg="modSp mod">
        <pc:chgData name="Thurston Alexander-Smith" userId="5e240609-2c42-46c4-a4f4-d870d8784d1f" providerId="ADAL" clId="{EBE4F76A-231D-4C3B-88B3-7D81142DD9CC}" dt="2023-10-17T11:57:29.737" v="703" actId="20577"/>
        <pc:sldMkLst>
          <pc:docMk/>
          <pc:sldMk cId="2760085045" sldId="2387"/>
        </pc:sldMkLst>
        <pc:spChg chg="mod">
          <ac:chgData name="Thurston Alexander-Smith" userId="5e240609-2c42-46c4-a4f4-d870d8784d1f" providerId="ADAL" clId="{EBE4F76A-231D-4C3B-88B3-7D81142DD9CC}" dt="2023-10-17T11:54:18.236" v="414" actId="20577"/>
          <ac:spMkLst>
            <pc:docMk/>
            <pc:sldMk cId="2760085045" sldId="2387"/>
            <ac:spMk id="2" creationId="{E7BBBF9F-16E6-45AE-9DB8-3C16ABB35928}"/>
          </ac:spMkLst>
        </pc:spChg>
        <pc:spChg chg="mod">
          <ac:chgData name="Thurston Alexander-Smith" userId="5e240609-2c42-46c4-a4f4-d870d8784d1f" providerId="ADAL" clId="{EBE4F76A-231D-4C3B-88B3-7D81142DD9CC}" dt="2023-10-17T11:57:29.737" v="703" actId="20577"/>
          <ac:spMkLst>
            <pc:docMk/>
            <pc:sldMk cId="2760085045" sldId="2387"/>
            <ac:spMk id="3" creationId="{CBCE378D-397B-4F40-904D-7151E3280B3C}"/>
          </ac:spMkLst>
        </pc:spChg>
      </pc:sldChg>
      <pc:sldChg chg="modSp mod">
        <pc:chgData name="Thurston Alexander-Smith" userId="5e240609-2c42-46c4-a4f4-d870d8784d1f" providerId="ADAL" clId="{EBE4F76A-231D-4C3B-88B3-7D81142DD9CC}" dt="2023-10-17T12:02:18.429" v="1026" actId="20577"/>
        <pc:sldMkLst>
          <pc:docMk/>
          <pc:sldMk cId="3640912137" sldId="2394"/>
        </pc:sldMkLst>
        <pc:spChg chg="mod">
          <ac:chgData name="Thurston Alexander-Smith" userId="5e240609-2c42-46c4-a4f4-d870d8784d1f" providerId="ADAL" clId="{EBE4F76A-231D-4C3B-88B3-7D81142DD9CC}" dt="2023-10-17T11:59:53.858" v="977"/>
          <ac:spMkLst>
            <pc:docMk/>
            <pc:sldMk cId="3640912137" sldId="2394"/>
            <ac:spMk id="2" creationId="{9BDEC137-B573-42C6-8F42-25EB7DC4845D}"/>
          </ac:spMkLst>
        </pc:spChg>
        <pc:spChg chg="mod">
          <ac:chgData name="Thurston Alexander-Smith" userId="5e240609-2c42-46c4-a4f4-d870d8784d1f" providerId="ADAL" clId="{EBE4F76A-231D-4C3B-88B3-7D81142DD9CC}" dt="2023-10-17T12:02:18.429" v="1026" actId="20577"/>
          <ac:spMkLst>
            <pc:docMk/>
            <pc:sldMk cId="3640912137" sldId="2394"/>
            <ac:spMk id="3" creationId="{28BE90CC-57F0-49EE-B379-93412AD22CFB}"/>
          </ac:spMkLst>
        </pc:spChg>
      </pc:sldChg>
      <pc:sldChg chg="del">
        <pc:chgData name="Thurston Alexander-Smith" userId="5e240609-2c42-46c4-a4f4-d870d8784d1f" providerId="ADAL" clId="{EBE4F76A-231D-4C3B-88B3-7D81142DD9CC}" dt="2023-10-17T11:47:16.259" v="16" actId="2696"/>
        <pc:sldMkLst>
          <pc:docMk/>
          <pc:sldMk cId="811552696" sldId="2395"/>
        </pc:sldMkLst>
      </pc:sldChg>
      <pc:sldChg chg="del">
        <pc:chgData name="Thurston Alexander-Smith" userId="5e240609-2c42-46c4-a4f4-d870d8784d1f" providerId="ADAL" clId="{EBE4F76A-231D-4C3B-88B3-7D81142DD9CC}" dt="2023-10-17T11:47:16.259" v="16" actId="2696"/>
        <pc:sldMkLst>
          <pc:docMk/>
          <pc:sldMk cId="654237641" sldId="2397"/>
        </pc:sldMkLst>
      </pc:sldChg>
      <pc:sldChg chg="del">
        <pc:chgData name="Thurston Alexander-Smith" userId="5e240609-2c42-46c4-a4f4-d870d8784d1f" providerId="ADAL" clId="{EBE4F76A-231D-4C3B-88B3-7D81142DD9CC}" dt="2023-10-17T11:47:16.259" v="16" actId="2696"/>
        <pc:sldMkLst>
          <pc:docMk/>
          <pc:sldMk cId="1507434872" sldId="2398"/>
        </pc:sldMkLst>
      </pc:sldChg>
      <pc:sldChg chg="modSp add mod setBg">
        <pc:chgData name="Thurston Alexander-Smith" userId="5e240609-2c42-46c4-a4f4-d870d8784d1f" providerId="ADAL" clId="{EBE4F76A-231D-4C3B-88B3-7D81142DD9CC}" dt="2023-10-17T12:08:39.505" v="1453" actId="27636"/>
        <pc:sldMkLst>
          <pc:docMk/>
          <pc:sldMk cId="1321122020" sldId="2400"/>
        </pc:sldMkLst>
        <pc:spChg chg="mod">
          <ac:chgData name="Thurston Alexander-Smith" userId="5e240609-2c42-46c4-a4f4-d870d8784d1f" providerId="ADAL" clId="{EBE4F76A-231D-4C3B-88B3-7D81142DD9CC}" dt="2023-10-17T12:08:39.505" v="1453" actId="27636"/>
          <ac:spMkLst>
            <pc:docMk/>
            <pc:sldMk cId="1321122020" sldId="2400"/>
            <ac:spMk id="3" creationId="{28BE90CC-57F0-49EE-B379-93412AD22CFB}"/>
          </ac:spMkLst>
        </pc:spChg>
      </pc:sldChg>
      <pc:sldChg chg="new del">
        <pc:chgData name="Thurston Alexander-Smith" userId="5e240609-2c42-46c4-a4f4-d870d8784d1f" providerId="ADAL" clId="{EBE4F76A-231D-4C3B-88B3-7D81142DD9CC}" dt="2023-10-17T12:02:42.102" v="1028" actId="680"/>
        <pc:sldMkLst>
          <pc:docMk/>
          <pc:sldMk cId="2390760831" sldId="2400"/>
        </pc:sldMkLst>
      </pc:sldChg>
      <pc:sldChg chg="modSp add mod setBg">
        <pc:chgData name="Thurston Alexander-Smith" userId="5e240609-2c42-46c4-a4f4-d870d8784d1f" providerId="ADAL" clId="{EBE4F76A-231D-4C3B-88B3-7D81142DD9CC}" dt="2023-10-17T12:14:53.389" v="1939" actId="20577"/>
        <pc:sldMkLst>
          <pc:docMk/>
          <pc:sldMk cId="499337583" sldId="2401"/>
        </pc:sldMkLst>
        <pc:spChg chg="mod">
          <ac:chgData name="Thurston Alexander-Smith" userId="5e240609-2c42-46c4-a4f4-d870d8784d1f" providerId="ADAL" clId="{EBE4F76A-231D-4C3B-88B3-7D81142DD9CC}" dt="2023-10-17T12:09:05.939" v="1455"/>
          <ac:spMkLst>
            <pc:docMk/>
            <pc:sldMk cId="499337583" sldId="2401"/>
            <ac:spMk id="2" creationId="{E7BBBF9F-16E6-45AE-9DB8-3C16ABB35928}"/>
          </ac:spMkLst>
        </pc:spChg>
        <pc:spChg chg="mod">
          <ac:chgData name="Thurston Alexander-Smith" userId="5e240609-2c42-46c4-a4f4-d870d8784d1f" providerId="ADAL" clId="{EBE4F76A-231D-4C3B-88B3-7D81142DD9CC}" dt="2023-10-17T12:14:53.389" v="1939" actId="20577"/>
          <ac:spMkLst>
            <pc:docMk/>
            <pc:sldMk cId="499337583" sldId="2401"/>
            <ac:spMk id="3" creationId="{CBCE378D-397B-4F40-904D-7151E3280B3C}"/>
          </ac:spMkLst>
        </pc:spChg>
      </pc:sldChg>
      <pc:sldChg chg="modSp add mod">
        <pc:chgData name="Thurston Alexander-Smith" userId="5e240609-2c42-46c4-a4f4-d870d8784d1f" providerId="ADAL" clId="{EBE4F76A-231D-4C3B-88B3-7D81142DD9CC}" dt="2023-10-17T12:16:38.331" v="2186" actId="20577"/>
        <pc:sldMkLst>
          <pc:docMk/>
          <pc:sldMk cId="3320060513" sldId="2402"/>
        </pc:sldMkLst>
        <pc:spChg chg="mod">
          <ac:chgData name="Thurston Alexander-Smith" userId="5e240609-2c42-46c4-a4f4-d870d8784d1f" providerId="ADAL" clId="{EBE4F76A-231D-4C3B-88B3-7D81142DD9CC}" dt="2023-10-17T12:15:14.919" v="1941"/>
          <ac:spMkLst>
            <pc:docMk/>
            <pc:sldMk cId="3320060513" sldId="2402"/>
            <ac:spMk id="2" creationId="{E7BBBF9F-16E6-45AE-9DB8-3C16ABB35928}"/>
          </ac:spMkLst>
        </pc:spChg>
        <pc:spChg chg="mod">
          <ac:chgData name="Thurston Alexander-Smith" userId="5e240609-2c42-46c4-a4f4-d870d8784d1f" providerId="ADAL" clId="{EBE4F76A-231D-4C3B-88B3-7D81142DD9CC}" dt="2023-10-17T12:16:38.331" v="2186" actId="20577"/>
          <ac:spMkLst>
            <pc:docMk/>
            <pc:sldMk cId="3320060513" sldId="2402"/>
            <ac:spMk id="3" creationId="{CBCE378D-397B-4F40-904D-7151E3280B3C}"/>
          </ac:spMkLst>
        </pc:spChg>
      </pc:sldChg>
      <pc:sldChg chg="modSp add mod">
        <pc:chgData name="Thurston Alexander-Smith" userId="5e240609-2c42-46c4-a4f4-d870d8784d1f" providerId="ADAL" clId="{EBE4F76A-231D-4C3B-88B3-7D81142DD9CC}" dt="2023-10-17T12:19:46.813" v="2604" actId="20577"/>
        <pc:sldMkLst>
          <pc:docMk/>
          <pc:sldMk cId="553983261" sldId="2403"/>
        </pc:sldMkLst>
        <pc:spChg chg="mod">
          <ac:chgData name="Thurston Alexander-Smith" userId="5e240609-2c42-46c4-a4f4-d870d8784d1f" providerId="ADAL" clId="{EBE4F76A-231D-4C3B-88B3-7D81142DD9CC}" dt="2023-10-17T12:16:58.992" v="2188"/>
          <ac:spMkLst>
            <pc:docMk/>
            <pc:sldMk cId="553983261" sldId="2403"/>
            <ac:spMk id="2" creationId="{E7BBBF9F-16E6-45AE-9DB8-3C16ABB35928}"/>
          </ac:spMkLst>
        </pc:spChg>
        <pc:spChg chg="mod">
          <ac:chgData name="Thurston Alexander-Smith" userId="5e240609-2c42-46c4-a4f4-d870d8784d1f" providerId="ADAL" clId="{EBE4F76A-231D-4C3B-88B3-7D81142DD9CC}" dt="2023-10-17T12:19:46.813" v="2604" actId="20577"/>
          <ac:spMkLst>
            <pc:docMk/>
            <pc:sldMk cId="553983261" sldId="2403"/>
            <ac:spMk id="3" creationId="{CBCE378D-397B-4F40-904D-7151E3280B3C}"/>
          </ac:spMkLst>
        </pc:spChg>
      </pc:sldChg>
      <pc:sldChg chg="modSp add mod">
        <pc:chgData name="Thurston Alexander-Smith" userId="5e240609-2c42-46c4-a4f4-d870d8784d1f" providerId="ADAL" clId="{EBE4F76A-231D-4C3B-88B3-7D81142DD9CC}" dt="2023-10-17T12:24:14.520" v="3232" actId="20577"/>
        <pc:sldMkLst>
          <pc:docMk/>
          <pc:sldMk cId="3597234802" sldId="2404"/>
        </pc:sldMkLst>
        <pc:spChg chg="mod">
          <ac:chgData name="Thurston Alexander-Smith" userId="5e240609-2c42-46c4-a4f4-d870d8784d1f" providerId="ADAL" clId="{EBE4F76A-231D-4C3B-88B3-7D81142DD9CC}" dt="2023-10-17T12:20:29.469" v="2606"/>
          <ac:spMkLst>
            <pc:docMk/>
            <pc:sldMk cId="3597234802" sldId="2404"/>
            <ac:spMk id="2" creationId="{E7BBBF9F-16E6-45AE-9DB8-3C16ABB35928}"/>
          </ac:spMkLst>
        </pc:spChg>
        <pc:spChg chg="mod">
          <ac:chgData name="Thurston Alexander-Smith" userId="5e240609-2c42-46c4-a4f4-d870d8784d1f" providerId="ADAL" clId="{EBE4F76A-231D-4C3B-88B3-7D81142DD9CC}" dt="2023-10-17T12:24:14.520" v="3232" actId="20577"/>
          <ac:spMkLst>
            <pc:docMk/>
            <pc:sldMk cId="3597234802" sldId="2404"/>
            <ac:spMk id="3" creationId="{CBCE378D-397B-4F40-904D-7151E3280B3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978220-D932-483D-A500-61B7785DA578}" type="datetimeFigureOut">
              <a:rPr lang="en-US" smtClean="0"/>
              <a:t>11/28/2023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C140F1-3632-4832-AD04-D966D47DBD8F}" type="slidenum">
              <a:rPr lang="en-US" smtClean="0"/>
              <a:t>‹#›</a:t>
            </a:fld>
            <a:endParaRPr lang="en-US"/>
          </a:p>
        </p:txBody>
      </p:sp>
    </p:spTree>
    <p:extLst>
      <p:ext uri="{BB962C8B-B14F-4D97-AF65-F5344CB8AC3E}">
        <p14:creationId xmlns:p14="http://schemas.microsoft.com/office/powerpoint/2010/main" val="78307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8C140F1-3632-4832-AD04-D966D47DBD8F}" type="slidenum">
              <a:rPr lang="en-US" smtClean="0"/>
              <a:t>2</a:t>
            </a:fld>
            <a:endParaRPr lang="en-US"/>
          </a:p>
        </p:txBody>
      </p:sp>
    </p:spTree>
    <p:extLst>
      <p:ext uri="{BB962C8B-B14F-4D97-AF65-F5344CB8AC3E}">
        <p14:creationId xmlns:p14="http://schemas.microsoft.com/office/powerpoint/2010/main" val="98126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8C140F1-3632-4832-AD04-D966D47DBD8F}" type="slidenum">
              <a:rPr lang="en-US" smtClean="0"/>
              <a:t>3</a:t>
            </a:fld>
            <a:endParaRPr lang="en-US"/>
          </a:p>
        </p:txBody>
      </p:sp>
    </p:spTree>
    <p:extLst>
      <p:ext uri="{BB962C8B-B14F-4D97-AF65-F5344CB8AC3E}">
        <p14:creationId xmlns:p14="http://schemas.microsoft.com/office/powerpoint/2010/main" val="3809757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can review before our next DAC meeting and package our comments to the PIT comm</a:t>
            </a:r>
          </a:p>
        </p:txBody>
      </p:sp>
      <p:sp>
        <p:nvSpPr>
          <p:cNvPr id="4" name="Slide Number Placeholder 3"/>
          <p:cNvSpPr>
            <a:spLocks noGrp="1"/>
          </p:cNvSpPr>
          <p:nvPr>
            <p:ph type="sldNum" sz="quarter" idx="5"/>
          </p:nvPr>
        </p:nvSpPr>
        <p:spPr/>
        <p:txBody>
          <a:bodyPr/>
          <a:lstStyle/>
          <a:p>
            <a:fld id="{68C140F1-3632-4832-AD04-D966D47DBD8F}" type="slidenum">
              <a:rPr lang="en-US" smtClean="0"/>
              <a:t>4</a:t>
            </a:fld>
            <a:endParaRPr lang="en-US"/>
          </a:p>
        </p:txBody>
      </p:sp>
    </p:spTree>
    <p:extLst>
      <p:ext uri="{BB962C8B-B14F-4D97-AF65-F5344CB8AC3E}">
        <p14:creationId xmlns:p14="http://schemas.microsoft.com/office/powerpoint/2010/main" val="3578767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 to make sure RFP is still posted. Send out for comment days prior</a:t>
            </a:r>
          </a:p>
        </p:txBody>
      </p:sp>
      <p:sp>
        <p:nvSpPr>
          <p:cNvPr id="4" name="Slide Number Placeholder 3"/>
          <p:cNvSpPr>
            <a:spLocks noGrp="1"/>
          </p:cNvSpPr>
          <p:nvPr>
            <p:ph type="sldNum" sz="quarter" idx="5"/>
          </p:nvPr>
        </p:nvSpPr>
        <p:spPr/>
        <p:txBody>
          <a:bodyPr/>
          <a:lstStyle/>
          <a:p>
            <a:fld id="{68C140F1-3632-4832-AD04-D966D47DBD8F}" type="slidenum">
              <a:rPr lang="en-US" smtClean="0"/>
              <a:t>5</a:t>
            </a:fld>
            <a:endParaRPr lang="en-US"/>
          </a:p>
        </p:txBody>
      </p:sp>
    </p:spTree>
    <p:extLst>
      <p:ext uri="{BB962C8B-B14F-4D97-AF65-F5344CB8AC3E}">
        <p14:creationId xmlns:p14="http://schemas.microsoft.com/office/powerpoint/2010/main" val="393427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5-10 folks, aim for 8, non consensus scoring, median scoring. Goal to have the </a:t>
            </a:r>
            <a:r>
              <a:rPr lang="en-US" dirty="0" err="1"/>
              <a:t>scorecoard</a:t>
            </a:r>
            <a:r>
              <a:rPr lang="en-US" dirty="0"/>
              <a:t> out to the CoC for final approval at the Feb CoC membership meeting. Vanessa, Thurston will look for example score cards. </a:t>
            </a:r>
          </a:p>
        </p:txBody>
      </p:sp>
      <p:sp>
        <p:nvSpPr>
          <p:cNvPr id="4" name="Slide Number Placeholder 3"/>
          <p:cNvSpPr>
            <a:spLocks noGrp="1"/>
          </p:cNvSpPr>
          <p:nvPr>
            <p:ph type="sldNum" sz="quarter" idx="5"/>
          </p:nvPr>
        </p:nvSpPr>
        <p:spPr/>
        <p:txBody>
          <a:bodyPr/>
          <a:lstStyle/>
          <a:p>
            <a:fld id="{68C140F1-3632-4832-AD04-D966D47DBD8F}" type="slidenum">
              <a:rPr lang="en-US" smtClean="0"/>
              <a:t>7</a:t>
            </a:fld>
            <a:endParaRPr lang="en-US"/>
          </a:p>
        </p:txBody>
      </p:sp>
    </p:spTree>
    <p:extLst>
      <p:ext uri="{BB962C8B-B14F-4D97-AF65-F5344CB8AC3E}">
        <p14:creationId xmlns:p14="http://schemas.microsoft.com/office/powerpoint/2010/main" val="1914014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Haven House has HDX 2. access, Peter will reach out to BF and SA to </a:t>
            </a:r>
            <a:r>
              <a:rPr lang="en-US" dirty="0" err="1"/>
              <a:t>stellavise</a:t>
            </a:r>
            <a:r>
              <a:rPr lang="en-US" dirty="0"/>
              <a:t> their data in HDX 2.0. Kristin reaching out to HH staff on access to HDX, send out applicant’s applications to everyone. Ask Stephen for connection to CE committee chair.</a:t>
            </a:r>
          </a:p>
        </p:txBody>
      </p:sp>
      <p:sp>
        <p:nvSpPr>
          <p:cNvPr id="4" name="Slide Number Placeholder 3"/>
          <p:cNvSpPr>
            <a:spLocks noGrp="1"/>
          </p:cNvSpPr>
          <p:nvPr>
            <p:ph type="sldNum" sz="quarter" idx="5"/>
          </p:nvPr>
        </p:nvSpPr>
        <p:spPr/>
        <p:txBody>
          <a:bodyPr/>
          <a:lstStyle/>
          <a:p>
            <a:fld id="{68C140F1-3632-4832-AD04-D966D47DBD8F}" type="slidenum">
              <a:rPr lang="en-US" smtClean="0"/>
              <a:t>8</a:t>
            </a:fld>
            <a:endParaRPr lang="en-US"/>
          </a:p>
        </p:txBody>
      </p:sp>
    </p:spTree>
    <p:extLst>
      <p:ext uri="{BB962C8B-B14F-4D97-AF65-F5344CB8AC3E}">
        <p14:creationId xmlns:p14="http://schemas.microsoft.com/office/powerpoint/2010/main" val="234738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Make a motion via email to immediately restrict programs that have funder requirements for privacy until further review (RHY and HOPWA) in particular. Craft language for the to ask what security precautions are being taken for these programs, for the meeting UM has with </a:t>
            </a:r>
            <a:r>
              <a:rPr lang="en-US" dirty="0" err="1"/>
              <a:t>Bitfocus</a:t>
            </a:r>
            <a:r>
              <a:rPr lang="en-US" dirty="0"/>
              <a:t> today 11/28</a:t>
            </a:r>
          </a:p>
        </p:txBody>
      </p:sp>
      <p:sp>
        <p:nvSpPr>
          <p:cNvPr id="4" name="Slide Number Placeholder 3"/>
          <p:cNvSpPr>
            <a:spLocks noGrp="1"/>
          </p:cNvSpPr>
          <p:nvPr>
            <p:ph type="sldNum" sz="quarter" idx="5"/>
          </p:nvPr>
        </p:nvSpPr>
        <p:spPr/>
        <p:txBody>
          <a:bodyPr/>
          <a:lstStyle/>
          <a:p>
            <a:fld id="{68C140F1-3632-4832-AD04-D966D47DBD8F}" type="slidenum">
              <a:rPr lang="en-US" smtClean="0"/>
              <a:t>9</a:t>
            </a:fld>
            <a:endParaRPr lang="en-US"/>
          </a:p>
        </p:txBody>
      </p:sp>
    </p:spTree>
    <p:extLst>
      <p:ext uri="{BB962C8B-B14F-4D97-AF65-F5344CB8AC3E}">
        <p14:creationId xmlns:p14="http://schemas.microsoft.com/office/powerpoint/2010/main" val="2739101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8C140F1-3632-4832-AD04-D966D47DBD8F}" type="slidenum">
              <a:rPr lang="en-US" smtClean="0"/>
              <a:t>13</a:t>
            </a:fld>
            <a:endParaRPr lang="en-US"/>
          </a:p>
        </p:txBody>
      </p:sp>
    </p:spTree>
    <p:extLst>
      <p:ext uri="{BB962C8B-B14F-4D97-AF65-F5344CB8AC3E}">
        <p14:creationId xmlns:p14="http://schemas.microsoft.com/office/powerpoint/2010/main" val="14830242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975A5-E60F-4915-8B9C-38FC17E3255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E4BEA4D-2448-47F1-B7D6-78552952D3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28D78B-F52F-403D-873D-B7BFCE0DB165}"/>
              </a:ext>
            </a:extLst>
          </p:cNvPr>
          <p:cNvSpPr>
            <a:spLocks noGrp="1"/>
          </p:cNvSpPr>
          <p:nvPr>
            <p:ph type="dt" sz="half" idx="10"/>
          </p:nvPr>
        </p:nvSpPr>
        <p:spPr/>
        <p:txBody>
          <a:bodyPr/>
          <a:lstStyle/>
          <a:p>
            <a:fld id="{930231D7-D2FC-4D0A-BD8F-9D926D315B2B}" type="datetimeFigureOut">
              <a:rPr lang="en-US" smtClean="0"/>
              <a:t>11/28/2023</a:t>
            </a:fld>
            <a:endParaRPr lang="en-US"/>
          </a:p>
        </p:txBody>
      </p:sp>
      <p:sp>
        <p:nvSpPr>
          <p:cNvPr id="5" name="Footer Placeholder 4">
            <a:extLst>
              <a:ext uri="{FF2B5EF4-FFF2-40B4-BE49-F238E27FC236}">
                <a16:creationId xmlns:a16="http://schemas.microsoft.com/office/drawing/2014/main" id="{71EBEA3C-5AE0-4A65-9B46-B889BAC8C3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451215-4098-4EA5-8AD9-0892B620D1EF}"/>
              </a:ext>
            </a:extLst>
          </p:cNvPr>
          <p:cNvSpPr>
            <a:spLocks noGrp="1"/>
          </p:cNvSpPr>
          <p:nvPr>
            <p:ph type="sldNum" sz="quarter" idx="12"/>
          </p:nvPr>
        </p:nvSpPr>
        <p:spPr/>
        <p:txBody>
          <a:bodyPr/>
          <a:lstStyle/>
          <a:p>
            <a:fld id="{5939DA55-F84F-45BC-BB6F-EBFF04CAF300}" type="slidenum">
              <a:rPr lang="en-US" smtClean="0"/>
              <a:t>‹#›</a:t>
            </a:fld>
            <a:endParaRPr lang="en-US"/>
          </a:p>
        </p:txBody>
      </p:sp>
      <p:pic>
        <p:nvPicPr>
          <p:cNvPr id="7" name="Picture 6" descr="Logo, company name&#10;&#10;Description automatically generated">
            <a:extLst>
              <a:ext uri="{FF2B5EF4-FFF2-40B4-BE49-F238E27FC236}">
                <a16:creationId xmlns:a16="http://schemas.microsoft.com/office/drawing/2014/main" id="{E64CFAD5-E147-482C-9C25-030E9E64139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68661" y="136525"/>
            <a:ext cx="1254678" cy="1171460"/>
          </a:xfrm>
          <a:prstGeom prst="rect">
            <a:avLst/>
          </a:prstGeom>
        </p:spPr>
      </p:pic>
    </p:spTree>
    <p:extLst>
      <p:ext uri="{BB962C8B-B14F-4D97-AF65-F5344CB8AC3E}">
        <p14:creationId xmlns:p14="http://schemas.microsoft.com/office/powerpoint/2010/main" val="2887391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4"/>
                </a:solidFill>
              </a:defRPr>
            </a:lvl1pPr>
          </a:lstStyle>
          <a:p>
            <a:r>
              <a:rPr lang="en-US"/>
              <a:t>Click to edit Master title style</a:t>
            </a:r>
          </a:p>
        </p:txBody>
      </p:sp>
      <p:sp>
        <p:nvSpPr>
          <p:cNvPr id="3" name="Content Placeholder 2"/>
          <p:cNvSpPr>
            <a:spLocks noGrp="1"/>
          </p:cNvSpPr>
          <p:nvPr>
            <p:ph idx="1"/>
          </p:nvPr>
        </p:nvSpPr>
        <p:spPr/>
        <p:txBody>
          <a:bodyPr/>
          <a:lstStyle>
            <a:lvl1pPr>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04E684-10F4-4CC3-A0B9-F03AA7BE37CF}" type="datetimeFigureOut">
              <a:rPr lang="en-US" smtClean="0"/>
              <a:t>11/28/2023</a:t>
            </a:fld>
            <a:endParaRPr lang="en-US"/>
          </a:p>
        </p:txBody>
      </p:sp>
      <p:sp>
        <p:nvSpPr>
          <p:cNvPr id="5" name="Footer Placeholder 4"/>
          <p:cNvSpPr>
            <a:spLocks noGrp="1"/>
          </p:cNvSpPr>
          <p:nvPr>
            <p:ph type="ftr" sz="quarter" idx="11"/>
          </p:nvPr>
        </p:nvSpPr>
        <p:spPr/>
        <p:txBody>
          <a:bodyPr/>
          <a:lstStyle/>
          <a:p>
            <a:r>
              <a:rPr lang="en-US"/>
              <a:t>Wake County Continuum of Care- NC 507</a:t>
            </a:r>
          </a:p>
        </p:txBody>
      </p:sp>
      <p:sp>
        <p:nvSpPr>
          <p:cNvPr id="6" name="Slide Number Placeholder 5"/>
          <p:cNvSpPr>
            <a:spLocks noGrp="1"/>
          </p:cNvSpPr>
          <p:nvPr>
            <p:ph type="sldNum" sz="quarter" idx="12"/>
          </p:nvPr>
        </p:nvSpPr>
        <p:spPr/>
        <p:txBody>
          <a:bodyPr/>
          <a:lstStyle/>
          <a:p>
            <a:fld id="{51845F5A-061D-4825-9AE9-D7794091C6CF}" type="slidenum">
              <a:rPr lang="en-US" smtClean="0"/>
              <a:t>‹#›</a:t>
            </a:fld>
            <a:endParaRPr lang="en-US"/>
          </a:p>
        </p:txBody>
      </p:sp>
      <p:pic>
        <p:nvPicPr>
          <p:cNvPr id="10" name="Picture 9" descr="Logo, company name&#10;&#10;Description automatically generated">
            <a:extLst>
              <a:ext uri="{FF2B5EF4-FFF2-40B4-BE49-F238E27FC236}">
                <a16:creationId xmlns:a16="http://schemas.microsoft.com/office/drawing/2014/main" id="{48ECA759-05C0-4D8A-8411-F3D9C0561D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5594465"/>
            <a:ext cx="1254678" cy="1171460"/>
          </a:xfrm>
          <a:prstGeom prst="rect">
            <a:avLst/>
          </a:prstGeom>
        </p:spPr>
      </p:pic>
    </p:spTree>
    <p:extLst>
      <p:ext uri="{BB962C8B-B14F-4D97-AF65-F5344CB8AC3E}">
        <p14:creationId xmlns:p14="http://schemas.microsoft.com/office/powerpoint/2010/main" val="59645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5197B-DF0F-41EB-A6DF-0A95B51536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9BA850D-028E-4E8D-AEAA-DACDF34E59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A831F5E-A00C-4CC2-8DAB-B722A8100A03}"/>
              </a:ext>
            </a:extLst>
          </p:cNvPr>
          <p:cNvSpPr>
            <a:spLocks noGrp="1"/>
          </p:cNvSpPr>
          <p:nvPr>
            <p:ph type="dt" sz="half" idx="10"/>
          </p:nvPr>
        </p:nvSpPr>
        <p:spPr/>
        <p:txBody>
          <a:bodyPr/>
          <a:lstStyle/>
          <a:p>
            <a:fld id="{930231D7-D2FC-4D0A-BD8F-9D926D315B2B}" type="datetimeFigureOut">
              <a:rPr lang="en-US" smtClean="0"/>
              <a:t>11/28/2023</a:t>
            </a:fld>
            <a:endParaRPr lang="en-US"/>
          </a:p>
        </p:txBody>
      </p:sp>
      <p:sp>
        <p:nvSpPr>
          <p:cNvPr id="5" name="Footer Placeholder 4">
            <a:extLst>
              <a:ext uri="{FF2B5EF4-FFF2-40B4-BE49-F238E27FC236}">
                <a16:creationId xmlns:a16="http://schemas.microsoft.com/office/drawing/2014/main" id="{95B2309F-F7D4-45EB-8727-29767A07CC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53F220-EB66-444E-8B19-CC1AE4BC70C2}"/>
              </a:ext>
            </a:extLst>
          </p:cNvPr>
          <p:cNvSpPr>
            <a:spLocks noGrp="1"/>
          </p:cNvSpPr>
          <p:nvPr>
            <p:ph type="sldNum" sz="quarter" idx="12"/>
          </p:nvPr>
        </p:nvSpPr>
        <p:spPr/>
        <p:txBody>
          <a:bodyPr/>
          <a:lstStyle/>
          <a:p>
            <a:fld id="{5939DA55-F84F-45BC-BB6F-EBFF04CAF300}" type="slidenum">
              <a:rPr lang="en-US" smtClean="0"/>
              <a:t>‹#›</a:t>
            </a:fld>
            <a:endParaRPr lang="en-US"/>
          </a:p>
        </p:txBody>
      </p:sp>
      <p:pic>
        <p:nvPicPr>
          <p:cNvPr id="7" name="Picture 6" descr="Logo, company name&#10;&#10;Description automatically generated">
            <a:extLst>
              <a:ext uri="{FF2B5EF4-FFF2-40B4-BE49-F238E27FC236}">
                <a16:creationId xmlns:a16="http://schemas.microsoft.com/office/drawing/2014/main" id="{450D27C2-CB5D-4874-B6F5-C62052981E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68661" y="136525"/>
            <a:ext cx="1254678" cy="1171460"/>
          </a:xfrm>
          <a:prstGeom prst="rect">
            <a:avLst/>
          </a:prstGeom>
        </p:spPr>
      </p:pic>
    </p:spTree>
    <p:extLst>
      <p:ext uri="{BB962C8B-B14F-4D97-AF65-F5344CB8AC3E}">
        <p14:creationId xmlns:p14="http://schemas.microsoft.com/office/powerpoint/2010/main" val="2772890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1311F-F41D-468A-B7A5-04D9263860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80F51A-B57B-44BF-AE8A-69362EC543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8573F1-5AC4-4E45-96A9-37E090EEFCFF}"/>
              </a:ext>
            </a:extLst>
          </p:cNvPr>
          <p:cNvSpPr>
            <a:spLocks noGrp="1"/>
          </p:cNvSpPr>
          <p:nvPr>
            <p:ph type="dt" sz="half" idx="10"/>
          </p:nvPr>
        </p:nvSpPr>
        <p:spPr/>
        <p:txBody>
          <a:bodyPr/>
          <a:lstStyle/>
          <a:p>
            <a:fld id="{930231D7-D2FC-4D0A-BD8F-9D926D315B2B}" type="datetimeFigureOut">
              <a:rPr lang="en-US" smtClean="0"/>
              <a:pPr/>
              <a:t>11/28/2023</a:t>
            </a:fld>
            <a:endParaRPr lang="en-US"/>
          </a:p>
        </p:txBody>
      </p:sp>
      <p:sp>
        <p:nvSpPr>
          <p:cNvPr id="5" name="Footer Placeholder 4">
            <a:extLst>
              <a:ext uri="{FF2B5EF4-FFF2-40B4-BE49-F238E27FC236}">
                <a16:creationId xmlns:a16="http://schemas.microsoft.com/office/drawing/2014/main" id="{FA709FB9-E0DD-40DA-8A17-5771A2521158}"/>
              </a:ext>
            </a:extLst>
          </p:cNvPr>
          <p:cNvSpPr>
            <a:spLocks noGrp="1"/>
          </p:cNvSpPr>
          <p:nvPr>
            <p:ph type="ftr" sz="quarter" idx="11"/>
          </p:nvPr>
        </p:nvSpPr>
        <p:spPr/>
        <p:txBody>
          <a:bodyPr/>
          <a:lstStyle/>
          <a:p>
            <a:r>
              <a:rPr lang="en-US"/>
              <a:t>Wake County Continuum of Care- NC 507</a:t>
            </a:r>
          </a:p>
        </p:txBody>
      </p:sp>
      <p:sp>
        <p:nvSpPr>
          <p:cNvPr id="6" name="Slide Number Placeholder 5">
            <a:extLst>
              <a:ext uri="{FF2B5EF4-FFF2-40B4-BE49-F238E27FC236}">
                <a16:creationId xmlns:a16="http://schemas.microsoft.com/office/drawing/2014/main" id="{06664B64-68E7-4C3C-8C27-4366BA04DE88}"/>
              </a:ext>
            </a:extLst>
          </p:cNvPr>
          <p:cNvSpPr>
            <a:spLocks noGrp="1"/>
          </p:cNvSpPr>
          <p:nvPr>
            <p:ph type="sldNum" sz="quarter" idx="12"/>
          </p:nvPr>
        </p:nvSpPr>
        <p:spPr/>
        <p:txBody>
          <a:bodyPr/>
          <a:lstStyle/>
          <a:p>
            <a:fld id="{5939DA55-F84F-45BC-BB6F-EBFF04CAF300}" type="slidenum">
              <a:rPr lang="en-US" smtClean="0"/>
              <a:pPr/>
              <a:t>‹#›</a:t>
            </a:fld>
            <a:endParaRPr lang="en-US"/>
          </a:p>
        </p:txBody>
      </p:sp>
      <p:pic>
        <p:nvPicPr>
          <p:cNvPr id="7" name="Picture 6" descr="Logo, company name&#10;&#10;Description automatically generated">
            <a:extLst>
              <a:ext uri="{FF2B5EF4-FFF2-40B4-BE49-F238E27FC236}">
                <a16:creationId xmlns:a16="http://schemas.microsoft.com/office/drawing/2014/main" id="{060948A9-6D00-48A5-9ED8-A78B9050819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66106" y="95307"/>
            <a:ext cx="1002752" cy="936243"/>
          </a:xfrm>
          <a:prstGeom prst="rect">
            <a:avLst/>
          </a:prstGeom>
        </p:spPr>
      </p:pic>
    </p:spTree>
    <p:extLst>
      <p:ext uri="{BB962C8B-B14F-4D97-AF65-F5344CB8AC3E}">
        <p14:creationId xmlns:p14="http://schemas.microsoft.com/office/powerpoint/2010/main" val="24503118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D961B-153F-48C5-8087-5C9F2328C99E}"/>
              </a:ext>
            </a:extLst>
          </p:cNvPr>
          <p:cNvSpPr>
            <a:spLocks noGrp="1"/>
          </p:cNvSpPr>
          <p:nvPr>
            <p:ph type="title"/>
          </p:nvPr>
        </p:nvSpPr>
        <p:spPr>
          <a:xfrm>
            <a:off x="831850" y="1709738"/>
            <a:ext cx="10515600" cy="2852737"/>
          </a:xfrm>
        </p:spPr>
        <p:txBody>
          <a:bodyPr anchor="b"/>
          <a:lstStyle>
            <a:lvl1pPr>
              <a:defRPr sz="6000">
                <a:solidFill>
                  <a:schemeClr val="tx2"/>
                </a:solidFill>
              </a:defRPr>
            </a:lvl1pPr>
          </a:lstStyle>
          <a:p>
            <a:r>
              <a:rPr lang="en-US"/>
              <a:t>Click to edit Master title style</a:t>
            </a:r>
          </a:p>
        </p:txBody>
      </p:sp>
      <p:sp>
        <p:nvSpPr>
          <p:cNvPr id="3" name="Text Placeholder 2">
            <a:extLst>
              <a:ext uri="{FF2B5EF4-FFF2-40B4-BE49-F238E27FC236}">
                <a16:creationId xmlns:a16="http://schemas.microsoft.com/office/drawing/2014/main" id="{4F986A55-28F5-413D-B295-E350C32F1F27}"/>
              </a:ext>
            </a:extLst>
          </p:cNvPr>
          <p:cNvSpPr>
            <a:spLocks noGrp="1"/>
          </p:cNvSpPr>
          <p:nvPr>
            <p:ph type="body" idx="1"/>
          </p:nvPr>
        </p:nvSpPr>
        <p:spPr>
          <a:xfrm>
            <a:off x="831850" y="4589463"/>
            <a:ext cx="10515600" cy="1500187"/>
          </a:xfrm>
        </p:spPr>
        <p:txBody>
          <a:bodyPr/>
          <a:lstStyle>
            <a:lvl1pPr marL="0" indent="0">
              <a:buNone/>
              <a:defRPr sz="24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EFB9C3-BF98-4D48-8651-5DA3C3767F04}"/>
              </a:ext>
            </a:extLst>
          </p:cNvPr>
          <p:cNvSpPr>
            <a:spLocks noGrp="1"/>
          </p:cNvSpPr>
          <p:nvPr>
            <p:ph type="dt" sz="half" idx="10"/>
          </p:nvPr>
        </p:nvSpPr>
        <p:spPr/>
        <p:txBody>
          <a:bodyPr/>
          <a:lstStyle/>
          <a:p>
            <a:fld id="{930231D7-D2FC-4D0A-BD8F-9D926D315B2B}" type="datetimeFigureOut">
              <a:rPr lang="en-US" smtClean="0"/>
              <a:t>11/28/2023</a:t>
            </a:fld>
            <a:endParaRPr lang="en-US"/>
          </a:p>
        </p:txBody>
      </p:sp>
      <p:sp>
        <p:nvSpPr>
          <p:cNvPr id="5" name="Footer Placeholder 4">
            <a:extLst>
              <a:ext uri="{FF2B5EF4-FFF2-40B4-BE49-F238E27FC236}">
                <a16:creationId xmlns:a16="http://schemas.microsoft.com/office/drawing/2014/main" id="{C95389E0-A3B2-4592-AED2-5654B8A155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83D58A-649C-4A8C-8432-FDF8DF16E300}"/>
              </a:ext>
            </a:extLst>
          </p:cNvPr>
          <p:cNvSpPr>
            <a:spLocks noGrp="1"/>
          </p:cNvSpPr>
          <p:nvPr>
            <p:ph type="sldNum" sz="quarter" idx="12"/>
          </p:nvPr>
        </p:nvSpPr>
        <p:spPr/>
        <p:txBody>
          <a:bodyPr/>
          <a:lstStyle/>
          <a:p>
            <a:fld id="{5939DA55-F84F-45BC-BB6F-EBFF04CAF300}" type="slidenum">
              <a:rPr lang="en-US" smtClean="0"/>
              <a:t>‹#›</a:t>
            </a:fld>
            <a:endParaRPr lang="en-US"/>
          </a:p>
        </p:txBody>
      </p:sp>
      <p:pic>
        <p:nvPicPr>
          <p:cNvPr id="7" name="Picture 6" descr="Logo, company name&#10;&#10;Description automatically generated">
            <a:extLst>
              <a:ext uri="{FF2B5EF4-FFF2-40B4-BE49-F238E27FC236}">
                <a16:creationId xmlns:a16="http://schemas.microsoft.com/office/drawing/2014/main" id="{254A834F-9F79-4D91-B7EA-87F555E0003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68661" y="182620"/>
            <a:ext cx="1254678" cy="1171460"/>
          </a:xfrm>
          <a:prstGeom prst="rect">
            <a:avLst/>
          </a:prstGeom>
        </p:spPr>
      </p:pic>
    </p:spTree>
    <p:extLst>
      <p:ext uri="{BB962C8B-B14F-4D97-AF65-F5344CB8AC3E}">
        <p14:creationId xmlns:p14="http://schemas.microsoft.com/office/powerpoint/2010/main" val="4321094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9225E-B82D-42B0-AA55-205DCA493E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3BF4BF-272B-4F65-8950-339C55AEDE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4F26BD-C0AA-4AFB-992E-8F672390FD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C86C25B-CA4D-4189-894D-8BC9A88B2363}"/>
              </a:ext>
            </a:extLst>
          </p:cNvPr>
          <p:cNvSpPr>
            <a:spLocks noGrp="1"/>
          </p:cNvSpPr>
          <p:nvPr>
            <p:ph type="dt" sz="half" idx="10"/>
          </p:nvPr>
        </p:nvSpPr>
        <p:spPr/>
        <p:txBody>
          <a:bodyPr/>
          <a:lstStyle/>
          <a:p>
            <a:fld id="{930231D7-D2FC-4D0A-BD8F-9D926D315B2B}" type="datetimeFigureOut">
              <a:rPr lang="en-US" smtClean="0"/>
              <a:t>11/28/2023</a:t>
            </a:fld>
            <a:endParaRPr lang="en-US"/>
          </a:p>
        </p:txBody>
      </p:sp>
      <p:sp>
        <p:nvSpPr>
          <p:cNvPr id="6" name="Footer Placeholder 5">
            <a:extLst>
              <a:ext uri="{FF2B5EF4-FFF2-40B4-BE49-F238E27FC236}">
                <a16:creationId xmlns:a16="http://schemas.microsoft.com/office/drawing/2014/main" id="{A4E3D370-59EB-41D5-A96A-FEBEB2B7EB3C}"/>
              </a:ext>
            </a:extLst>
          </p:cNvPr>
          <p:cNvSpPr>
            <a:spLocks noGrp="1"/>
          </p:cNvSpPr>
          <p:nvPr>
            <p:ph type="ftr" sz="quarter" idx="11"/>
          </p:nvPr>
        </p:nvSpPr>
        <p:spPr/>
        <p:txBody>
          <a:bodyPr/>
          <a:lstStyle/>
          <a:p>
            <a:r>
              <a:rPr lang="en-US"/>
              <a:t>Wake County Continuum of Care- NC 507</a:t>
            </a:r>
          </a:p>
        </p:txBody>
      </p:sp>
      <p:sp>
        <p:nvSpPr>
          <p:cNvPr id="7" name="Slide Number Placeholder 6">
            <a:extLst>
              <a:ext uri="{FF2B5EF4-FFF2-40B4-BE49-F238E27FC236}">
                <a16:creationId xmlns:a16="http://schemas.microsoft.com/office/drawing/2014/main" id="{450B031D-3735-41CC-86A5-DEBFB152FAA9}"/>
              </a:ext>
            </a:extLst>
          </p:cNvPr>
          <p:cNvSpPr>
            <a:spLocks noGrp="1"/>
          </p:cNvSpPr>
          <p:nvPr>
            <p:ph type="sldNum" sz="quarter" idx="12"/>
          </p:nvPr>
        </p:nvSpPr>
        <p:spPr/>
        <p:txBody>
          <a:bodyPr/>
          <a:lstStyle/>
          <a:p>
            <a:fld id="{5939DA55-F84F-45BC-BB6F-EBFF04CAF300}" type="slidenum">
              <a:rPr lang="en-US" smtClean="0"/>
              <a:t>‹#›</a:t>
            </a:fld>
            <a:endParaRPr lang="en-US"/>
          </a:p>
        </p:txBody>
      </p:sp>
    </p:spTree>
    <p:extLst>
      <p:ext uri="{BB962C8B-B14F-4D97-AF65-F5344CB8AC3E}">
        <p14:creationId xmlns:p14="http://schemas.microsoft.com/office/powerpoint/2010/main" val="2422817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586A8-1543-40D5-BBA2-8559C403D698}"/>
              </a:ext>
            </a:extLst>
          </p:cNvPr>
          <p:cNvSpPr>
            <a:spLocks noGrp="1"/>
          </p:cNvSpPr>
          <p:nvPr>
            <p:ph type="title"/>
          </p:nvPr>
        </p:nvSpPr>
        <p:spPr>
          <a:xfrm>
            <a:off x="839788" y="365125"/>
            <a:ext cx="10515600" cy="1325563"/>
          </a:xfrm>
        </p:spPr>
        <p:txBody>
          <a:bodyPr/>
          <a:lstStyle>
            <a:lvl1pPr>
              <a:defRPr>
                <a:solidFill>
                  <a:schemeClr val="accent3"/>
                </a:solidFill>
              </a:defRPr>
            </a:lvl1pPr>
          </a:lstStyle>
          <a:p>
            <a:r>
              <a:rPr lang="en-US"/>
              <a:t>Click to edit Master title style</a:t>
            </a:r>
          </a:p>
        </p:txBody>
      </p:sp>
      <p:sp>
        <p:nvSpPr>
          <p:cNvPr id="3" name="Text Placeholder 2">
            <a:extLst>
              <a:ext uri="{FF2B5EF4-FFF2-40B4-BE49-F238E27FC236}">
                <a16:creationId xmlns:a16="http://schemas.microsoft.com/office/drawing/2014/main" id="{5C3680EB-46EF-4199-8272-8F369F28769A}"/>
              </a:ext>
            </a:extLst>
          </p:cNvPr>
          <p:cNvSpPr>
            <a:spLocks noGrp="1"/>
          </p:cNvSpPr>
          <p:nvPr>
            <p:ph type="body" idx="1"/>
          </p:nvPr>
        </p:nvSpPr>
        <p:spPr>
          <a:xfrm>
            <a:off x="839788" y="1681163"/>
            <a:ext cx="5157787" cy="823912"/>
          </a:xfrm>
        </p:spPr>
        <p:txBody>
          <a:bodyPr anchor="b"/>
          <a:lstStyle>
            <a:lvl1pPr marL="0" indent="0">
              <a:buNone/>
              <a:defRPr sz="2400" b="1">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FB3667-F24E-495C-930C-5686CFC77525}"/>
              </a:ext>
            </a:extLst>
          </p:cNvPr>
          <p:cNvSpPr>
            <a:spLocks noGrp="1"/>
          </p:cNvSpPr>
          <p:nvPr>
            <p:ph sz="half" idx="2"/>
          </p:nvPr>
        </p:nvSpPr>
        <p:spPr>
          <a:xfrm>
            <a:off x="839788" y="2505075"/>
            <a:ext cx="5157787" cy="3684588"/>
          </a:xfrm>
        </p:spPr>
        <p:txBody>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B5B8CF6-AD2C-4E97-ADA6-63D017FB4483}"/>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E437FC-A46B-4679-8E54-DC7E1E7A9986}"/>
              </a:ext>
            </a:extLst>
          </p:cNvPr>
          <p:cNvSpPr>
            <a:spLocks noGrp="1"/>
          </p:cNvSpPr>
          <p:nvPr>
            <p:ph sz="quarter" idx="4"/>
          </p:nvPr>
        </p:nvSpPr>
        <p:spPr>
          <a:xfrm>
            <a:off x="6172200" y="2505075"/>
            <a:ext cx="5183188" cy="3684588"/>
          </a:xfrm>
        </p:spPr>
        <p:txBody>
          <a:bodyPr/>
          <a:lstStyle>
            <a:lvl1pPr>
              <a:defRPr>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87E9BF0-8744-4AB9-89BE-F901F2AC74A2}"/>
              </a:ext>
            </a:extLst>
          </p:cNvPr>
          <p:cNvSpPr>
            <a:spLocks noGrp="1"/>
          </p:cNvSpPr>
          <p:nvPr>
            <p:ph type="dt" sz="half" idx="10"/>
          </p:nvPr>
        </p:nvSpPr>
        <p:spPr/>
        <p:txBody>
          <a:bodyPr/>
          <a:lstStyle/>
          <a:p>
            <a:fld id="{930231D7-D2FC-4D0A-BD8F-9D926D315B2B}" type="datetimeFigureOut">
              <a:rPr lang="en-US" smtClean="0"/>
              <a:t>11/28/2023</a:t>
            </a:fld>
            <a:endParaRPr lang="en-US"/>
          </a:p>
        </p:txBody>
      </p:sp>
      <p:sp>
        <p:nvSpPr>
          <p:cNvPr id="8" name="Footer Placeholder 7">
            <a:extLst>
              <a:ext uri="{FF2B5EF4-FFF2-40B4-BE49-F238E27FC236}">
                <a16:creationId xmlns:a16="http://schemas.microsoft.com/office/drawing/2014/main" id="{2CF3D035-269D-4587-A261-392580A6B818}"/>
              </a:ext>
            </a:extLst>
          </p:cNvPr>
          <p:cNvSpPr>
            <a:spLocks noGrp="1"/>
          </p:cNvSpPr>
          <p:nvPr>
            <p:ph type="ftr" sz="quarter" idx="11"/>
          </p:nvPr>
        </p:nvSpPr>
        <p:spPr/>
        <p:txBody>
          <a:bodyPr/>
          <a:lstStyle/>
          <a:p>
            <a:r>
              <a:rPr lang="en-US"/>
              <a:t>Wake County Continuum of Care-NC 507</a:t>
            </a:r>
          </a:p>
        </p:txBody>
      </p:sp>
      <p:sp>
        <p:nvSpPr>
          <p:cNvPr id="9" name="Slide Number Placeholder 8">
            <a:extLst>
              <a:ext uri="{FF2B5EF4-FFF2-40B4-BE49-F238E27FC236}">
                <a16:creationId xmlns:a16="http://schemas.microsoft.com/office/drawing/2014/main" id="{BF537A46-020A-47CA-8BD6-CADBCDD18A99}"/>
              </a:ext>
            </a:extLst>
          </p:cNvPr>
          <p:cNvSpPr>
            <a:spLocks noGrp="1"/>
          </p:cNvSpPr>
          <p:nvPr>
            <p:ph type="sldNum" sz="quarter" idx="12"/>
          </p:nvPr>
        </p:nvSpPr>
        <p:spPr/>
        <p:txBody>
          <a:bodyPr/>
          <a:lstStyle/>
          <a:p>
            <a:fld id="{5939DA55-F84F-45BC-BB6F-EBFF04CAF300}" type="slidenum">
              <a:rPr lang="en-US" smtClean="0"/>
              <a:t>‹#›</a:t>
            </a:fld>
            <a:endParaRPr lang="en-US"/>
          </a:p>
        </p:txBody>
      </p:sp>
    </p:spTree>
    <p:extLst>
      <p:ext uri="{BB962C8B-B14F-4D97-AF65-F5344CB8AC3E}">
        <p14:creationId xmlns:p14="http://schemas.microsoft.com/office/powerpoint/2010/main" val="258004626"/>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45257-2CEB-43AE-93A8-745941B5FD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5BCB0C5-E55B-4817-8DA9-9DC15CE75685}"/>
              </a:ext>
            </a:extLst>
          </p:cNvPr>
          <p:cNvSpPr>
            <a:spLocks noGrp="1"/>
          </p:cNvSpPr>
          <p:nvPr>
            <p:ph type="dt" sz="half" idx="10"/>
          </p:nvPr>
        </p:nvSpPr>
        <p:spPr/>
        <p:txBody>
          <a:bodyPr/>
          <a:lstStyle/>
          <a:p>
            <a:fld id="{930231D7-D2FC-4D0A-BD8F-9D926D315B2B}" type="datetimeFigureOut">
              <a:rPr lang="en-US" smtClean="0"/>
              <a:t>11/28/2023</a:t>
            </a:fld>
            <a:endParaRPr lang="en-US"/>
          </a:p>
        </p:txBody>
      </p:sp>
      <p:sp>
        <p:nvSpPr>
          <p:cNvPr id="4" name="Footer Placeholder 3">
            <a:extLst>
              <a:ext uri="{FF2B5EF4-FFF2-40B4-BE49-F238E27FC236}">
                <a16:creationId xmlns:a16="http://schemas.microsoft.com/office/drawing/2014/main" id="{B228FFE9-016D-46CB-BAC3-8CCDC4E367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09E9BA8-4E67-44C5-A071-02222D88B429}"/>
              </a:ext>
            </a:extLst>
          </p:cNvPr>
          <p:cNvSpPr>
            <a:spLocks noGrp="1"/>
          </p:cNvSpPr>
          <p:nvPr>
            <p:ph type="sldNum" sz="quarter" idx="12"/>
          </p:nvPr>
        </p:nvSpPr>
        <p:spPr/>
        <p:txBody>
          <a:bodyPr/>
          <a:lstStyle/>
          <a:p>
            <a:fld id="{5939DA55-F84F-45BC-BB6F-EBFF04CAF300}" type="slidenum">
              <a:rPr lang="en-US" smtClean="0"/>
              <a:t>‹#›</a:t>
            </a:fld>
            <a:endParaRPr lang="en-US"/>
          </a:p>
        </p:txBody>
      </p:sp>
      <p:pic>
        <p:nvPicPr>
          <p:cNvPr id="6" name="Picture 5" descr="Logo, company name&#10;&#10;Description automatically generated">
            <a:extLst>
              <a:ext uri="{FF2B5EF4-FFF2-40B4-BE49-F238E27FC236}">
                <a16:creationId xmlns:a16="http://schemas.microsoft.com/office/drawing/2014/main" id="{44827E7A-C42E-48D7-B52F-5948240CB40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53800" y="136525"/>
            <a:ext cx="693726" cy="647714"/>
          </a:xfrm>
          <a:prstGeom prst="rect">
            <a:avLst/>
          </a:prstGeom>
        </p:spPr>
      </p:pic>
    </p:spTree>
    <p:extLst>
      <p:ext uri="{BB962C8B-B14F-4D97-AF65-F5344CB8AC3E}">
        <p14:creationId xmlns:p14="http://schemas.microsoft.com/office/powerpoint/2010/main" val="35176285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F00FC0-AC6F-4486-B5B0-39DB04FA3FA9}"/>
              </a:ext>
            </a:extLst>
          </p:cNvPr>
          <p:cNvSpPr>
            <a:spLocks noGrp="1"/>
          </p:cNvSpPr>
          <p:nvPr>
            <p:ph type="dt" sz="half" idx="10"/>
          </p:nvPr>
        </p:nvSpPr>
        <p:spPr/>
        <p:txBody>
          <a:bodyPr/>
          <a:lstStyle/>
          <a:p>
            <a:fld id="{930231D7-D2FC-4D0A-BD8F-9D926D315B2B}" type="datetimeFigureOut">
              <a:rPr lang="en-US" smtClean="0"/>
              <a:t>11/28/2023</a:t>
            </a:fld>
            <a:endParaRPr lang="en-US"/>
          </a:p>
        </p:txBody>
      </p:sp>
      <p:sp>
        <p:nvSpPr>
          <p:cNvPr id="3" name="Footer Placeholder 2">
            <a:extLst>
              <a:ext uri="{FF2B5EF4-FFF2-40B4-BE49-F238E27FC236}">
                <a16:creationId xmlns:a16="http://schemas.microsoft.com/office/drawing/2014/main" id="{D43DC0AA-9964-47E8-A445-A19A89C0D638}"/>
              </a:ext>
            </a:extLst>
          </p:cNvPr>
          <p:cNvSpPr>
            <a:spLocks noGrp="1"/>
          </p:cNvSpPr>
          <p:nvPr>
            <p:ph type="ftr" sz="quarter" idx="11"/>
          </p:nvPr>
        </p:nvSpPr>
        <p:spPr/>
        <p:txBody>
          <a:bodyPr/>
          <a:lstStyle/>
          <a:p>
            <a:r>
              <a:rPr lang="en-US"/>
              <a:t>Wake County Continuum of Care- NC 507</a:t>
            </a:r>
          </a:p>
        </p:txBody>
      </p:sp>
      <p:sp>
        <p:nvSpPr>
          <p:cNvPr id="4" name="Slide Number Placeholder 3">
            <a:extLst>
              <a:ext uri="{FF2B5EF4-FFF2-40B4-BE49-F238E27FC236}">
                <a16:creationId xmlns:a16="http://schemas.microsoft.com/office/drawing/2014/main" id="{4D8F6F69-D4A1-4A92-B16E-C0744283B806}"/>
              </a:ext>
            </a:extLst>
          </p:cNvPr>
          <p:cNvSpPr>
            <a:spLocks noGrp="1"/>
          </p:cNvSpPr>
          <p:nvPr>
            <p:ph type="sldNum" sz="quarter" idx="12"/>
          </p:nvPr>
        </p:nvSpPr>
        <p:spPr/>
        <p:txBody>
          <a:bodyPr/>
          <a:lstStyle/>
          <a:p>
            <a:fld id="{5939DA55-F84F-45BC-BB6F-EBFF04CAF300}" type="slidenum">
              <a:rPr lang="en-US" smtClean="0"/>
              <a:t>‹#›</a:t>
            </a:fld>
            <a:endParaRPr lang="en-US"/>
          </a:p>
        </p:txBody>
      </p:sp>
      <p:pic>
        <p:nvPicPr>
          <p:cNvPr id="5" name="Picture 4" descr="Logo, company name&#10;&#10;Description automatically generated">
            <a:extLst>
              <a:ext uri="{FF2B5EF4-FFF2-40B4-BE49-F238E27FC236}">
                <a16:creationId xmlns:a16="http://schemas.microsoft.com/office/drawing/2014/main" id="{68298157-5111-4C9C-B8EE-181DF0DAF2C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0861" y="136525"/>
            <a:ext cx="1254678" cy="1171460"/>
          </a:xfrm>
          <a:prstGeom prst="rect">
            <a:avLst/>
          </a:prstGeom>
        </p:spPr>
      </p:pic>
    </p:spTree>
    <p:extLst>
      <p:ext uri="{BB962C8B-B14F-4D97-AF65-F5344CB8AC3E}">
        <p14:creationId xmlns:p14="http://schemas.microsoft.com/office/powerpoint/2010/main" val="24098470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BC753-8154-4F25-A27E-92D3161518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C2D84B7-4DD8-493C-BF29-829EF1A2E0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10FA6E-BF93-41EF-AAA3-41D2B8BE72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116F59-295F-446C-80F7-F55C6F977671}"/>
              </a:ext>
            </a:extLst>
          </p:cNvPr>
          <p:cNvSpPr>
            <a:spLocks noGrp="1"/>
          </p:cNvSpPr>
          <p:nvPr>
            <p:ph type="dt" sz="half" idx="10"/>
          </p:nvPr>
        </p:nvSpPr>
        <p:spPr/>
        <p:txBody>
          <a:bodyPr/>
          <a:lstStyle/>
          <a:p>
            <a:fld id="{930231D7-D2FC-4D0A-BD8F-9D926D315B2B}" type="datetimeFigureOut">
              <a:rPr lang="en-US" smtClean="0"/>
              <a:t>11/28/2023</a:t>
            </a:fld>
            <a:endParaRPr lang="en-US"/>
          </a:p>
        </p:txBody>
      </p:sp>
      <p:sp>
        <p:nvSpPr>
          <p:cNvPr id="6" name="Footer Placeholder 5">
            <a:extLst>
              <a:ext uri="{FF2B5EF4-FFF2-40B4-BE49-F238E27FC236}">
                <a16:creationId xmlns:a16="http://schemas.microsoft.com/office/drawing/2014/main" id="{B95A6AF7-BCEE-429A-BCB5-839484FCA4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32A318-28FE-4F70-AFE6-F4678FE4AE4A}"/>
              </a:ext>
            </a:extLst>
          </p:cNvPr>
          <p:cNvSpPr>
            <a:spLocks noGrp="1"/>
          </p:cNvSpPr>
          <p:nvPr>
            <p:ph type="sldNum" sz="quarter" idx="12"/>
          </p:nvPr>
        </p:nvSpPr>
        <p:spPr/>
        <p:txBody>
          <a:bodyPr/>
          <a:lstStyle/>
          <a:p>
            <a:fld id="{5939DA55-F84F-45BC-BB6F-EBFF04CAF300}" type="slidenum">
              <a:rPr lang="en-US" smtClean="0"/>
              <a:t>‹#›</a:t>
            </a:fld>
            <a:endParaRPr lang="en-US"/>
          </a:p>
        </p:txBody>
      </p:sp>
    </p:spTree>
    <p:extLst>
      <p:ext uri="{BB962C8B-B14F-4D97-AF65-F5344CB8AC3E}">
        <p14:creationId xmlns:p14="http://schemas.microsoft.com/office/powerpoint/2010/main" val="620735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56583-41EA-4C41-95BE-680C08F621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EE6EF1-CB62-4A80-98DF-75B0BEB769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DDCF99F-4A43-4323-81FD-1587A8F92B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1FDC63-AC50-45CC-BB44-5AE3431766B0}"/>
              </a:ext>
            </a:extLst>
          </p:cNvPr>
          <p:cNvSpPr>
            <a:spLocks noGrp="1"/>
          </p:cNvSpPr>
          <p:nvPr>
            <p:ph type="dt" sz="half" idx="10"/>
          </p:nvPr>
        </p:nvSpPr>
        <p:spPr/>
        <p:txBody>
          <a:bodyPr/>
          <a:lstStyle/>
          <a:p>
            <a:fld id="{930231D7-D2FC-4D0A-BD8F-9D926D315B2B}" type="datetimeFigureOut">
              <a:rPr lang="en-US" smtClean="0"/>
              <a:t>11/28/2023</a:t>
            </a:fld>
            <a:endParaRPr lang="en-US"/>
          </a:p>
        </p:txBody>
      </p:sp>
      <p:sp>
        <p:nvSpPr>
          <p:cNvPr id="6" name="Footer Placeholder 5">
            <a:extLst>
              <a:ext uri="{FF2B5EF4-FFF2-40B4-BE49-F238E27FC236}">
                <a16:creationId xmlns:a16="http://schemas.microsoft.com/office/drawing/2014/main" id="{523FBB90-91CF-49F3-A858-3E1D1ECF18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3914D3-A9D3-4862-9374-3853633796A7}"/>
              </a:ext>
            </a:extLst>
          </p:cNvPr>
          <p:cNvSpPr>
            <a:spLocks noGrp="1"/>
          </p:cNvSpPr>
          <p:nvPr>
            <p:ph type="sldNum" sz="quarter" idx="12"/>
          </p:nvPr>
        </p:nvSpPr>
        <p:spPr/>
        <p:txBody>
          <a:bodyPr/>
          <a:lstStyle/>
          <a:p>
            <a:fld id="{5939DA55-F84F-45BC-BB6F-EBFF04CAF300}" type="slidenum">
              <a:rPr lang="en-US" smtClean="0"/>
              <a:t>‹#›</a:t>
            </a:fld>
            <a:endParaRPr lang="en-US"/>
          </a:p>
        </p:txBody>
      </p:sp>
    </p:spTree>
    <p:extLst>
      <p:ext uri="{BB962C8B-B14F-4D97-AF65-F5344CB8AC3E}">
        <p14:creationId xmlns:p14="http://schemas.microsoft.com/office/powerpoint/2010/main" val="1274107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33297-4680-4267-A989-E99EA27992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08750D-C146-4FBE-8A43-A5AB14B0E41D}"/>
              </a:ext>
            </a:extLst>
          </p:cNvPr>
          <p:cNvSpPr>
            <a:spLocks noGrp="1"/>
          </p:cNvSpPr>
          <p:nvPr>
            <p:ph idx="1"/>
          </p:nvPr>
        </p:nvSpPr>
        <p:spPr/>
        <p:txBody>
          <a:bodyPr/>
          <a:lstStyle>
            <a:lvl1pPr>
              <a:defRPr>
                <a:solidFill>
                  <a:schemeClr val="accent1">
                    <a:lumMod val="75000"/>
                  </a:schemeClr>
                </a:solidFill>
              </a:defRPr>
            </a:lvl1pPr>
            <a:lvl2pPr>
              <a:defRPr>
                <a:solidFill>
                  <a:schemeClr val="accent1">
                    <a:lumMod val="75000"/>
                  </a:schemeClr>
                </a:solidFill>
              </a:defRPr>
            </a:lvl2pPr>
            <a:lvl3pPr>
              <a:defRPr>
                <a:solidFill>
                  <a:schemeClr val="accent1">
                    <a:lumMod val="75000"/>
                  </a:schemeClr>
                </a:solidFill>
              </a:defRPr>
            </a:lvl3pPr>
            <a:lvl4pPr>
              <a:defRPr>
                <a:solidFill>
                  <a:schemeClr val="accent1">
                    <a:lumMod val="75000"/>
                  </a:schemeClr>
                </a:solidFill>
              </a:defRPr>
            </a:lvl4pPr>
            <a:lvl5pPr>
              <a:defRPr>
                <a:solidFill>
                  <a:schemeClr val="accent1">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1CFF06-8A45-4EAC-9ECF-EC74A1942814}"/>
              </a:ext>
            </a:extLst>
          </p:cNvPr>
          <p:cNvSpPr>
            <a:spLocks noGrp="1"/>
          </p:cNvSpPr>
          <p:nvPr>
            <p:ph type="dt" sz="half" idx="10"/>
          </p:nvPr>
        </p:nvSpPr>
        <p:spPr/>
        <p:txBody>
          <a:bodyPr/>
          <a:lstStyle>
            <a:lvl1pPr>
              <a:defRPr>
                <a:solidFill>
                  <a:schemeClr val="accent1">
                    <a:lumMod val="75000"/>
                  </a:schemeClr>
                </a:solidFill>
              </a:defRPr>
            </a:lvl1pPr>
          </a:lstStyle>
          <a:p>
            <a:fld id="{930231D7-D2FC-4D0A-BD8F-9D926D315B2B}" type="datetimeFigureOut">
              <a:rPr lang="en-US" smtClean="0"/>
              <a:pPr/>
              <a:t>11/28/2023</a:t>
            </a:fld>
            <a:endParaRPr lang="en-US"/>
          </a:p>
        </p:txBody>
      </p:sp>
      <p:sp>
        <p:nvSpPr>
          <p:cNvPr id="5" name="Footer Placeholder 4">
            <a:extLst>
              <a:ext uri="{FF2B5EF4-FFF2-40B4-BE49-F238E27FC236}">
                <a16:creationId xmlns:a16="http://schemas.microsoft.com/office/drawing/2014/main" id="{028F8001-3B5E-49EF-8D6A-FB42C8B05CEE}"/>
              </a:ext>
            </a:extLst>
          </p:cNvPr>
          <p:cNvSpPr>
            <a:spLocks noGrp="1"/>
          </p:cNvSpPr>
          <p:nvPr>
            <p:ph type="ftr" sz="quarter" idx="11"/>
          </p:nvPr>
        </p:nvSpPr>
        <p:spPr/>
        <p:txBody>
          <a:bodyPr/>
          <a:lstStyle>
            <a:lvl1pPr>
              <a:defRPr>
                <a:solidFill>
                  <a:schemeClr val="accent1">
                    <a:lumMod val="75000"/>
                  </a:schemeClr>
                </a:solidFill>
              </a:defRPr>
            </a:lvl1pPr>
          </a:lstStyle>
          <a:p>
            <a:r>
              <a:rPr lang="en-US"/>
              <a:t>Wake County Continuum of Care- NC 507</a:t>
            </a:r>
          </a:p>
        </p:txBody>
      </p:sp>
      <p:sp>
        <p:nvSpPr>
          <p:cNvPr id="6" name="Slide Number Placeholder 5">
            <a:extLst>
              <a:ext uri="{FF2B5EF4-FFF2-40B4-BE49-F238E27FC236}">
                <a16:creationId xmlns:a16="http://schemas.microsoft.com/office/drawing/2014/main" id="{6FCDC798-B68C-4B1A-A3CA-1E06C29F925F}"/>
              </a:ext>
            </a:extLst>
          </p:cNvPr>
          <p:cNvSpPr>
            <a:spLocks noGrp="1"/>
          </p:cNvSpPr>
          <p:nvPr>
            <p:ph type="sldNum" sz="quarter" idx="12"/>
          </p:nvPr>
        </p:nvSpPr>
        <p:spPr/>
        <p:txBody>
          <a:bodyPr/>
          <a:lstStyle>
            <a:lvl1pPr>
              <a:defRPr>
                <a:solidFill>
                  <a:schemeClr val="accent1">
                    <a:lumMod val="75000"/>
                  </a:schemeClr>
                </a:solidFill>
              </a:defRPr>
            </a:lvl1pPr>
          </a:lstStyle>
          <a:p>
            <a:fld id="{5939DA55-F84F-45BC-BB6F-EBFF04CAF300}" type="slidenum">
              <a:rPr lang="en-US" smtClean="0"/>
              <a:pPr/>
              <a:t>‹#›</a:t>
            </a:fld>
            <a:endParaRPr lang="en-US"/>
          </a:p>
        </p:txBody>
      </p:sp>
      <p:pic>
        <p:nvPicPr>
          <p:cNvPr id="7" name="Picture 6" descr="Logo, company name&#10;&#10;Description automatically generated">
            <a:extLst>
              <a:ext uri="{FF2B5EF4-FFF2-40B4-BE49-F238E27FC236}">
                <a16:creationId xmlns:a16="http://schemas.microsoft.com/office/drawing/2014/main" id="{29F66B6E-AEC5-4BB7-A2D4-DC457511CAF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66106" y="95307"/>
            <a:ext cx="1002752" cy="936243"/>
          </a:xfrm>
          <a:prstGeom prst="rect">
            <a:avLst/>
          </a:prstGeom>
        </p:spPr>
      </p:pic>
    </p:spTree>
    <p:extLst>
      <p:ext uri="{BB962C8B-B14F-4D97-AF65-F5344CB8AC3E}">
        <p14:creationId xmlns:p14="http://schemas.microsoft.com/office/powerpoint/2010/main" val="1351172926"/>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910E7-7CE9-4622-B0C3-403341818F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EE35D2-E896-4569-B48B-369736AA88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6AFD68-BB37-4E18-B55B-D22E3A596606}"/>
              </a:ext>
            </a:extLst>
          </p:cNvPr>
          <p:cNvSpPr>
            <a:spLocks noGrp="1"/>
          </p:cNvSpPr>
          <p:nvPr>
            <p:ph type="dt" sz="half" idx="10"/>
          </p:nvPr>
        </p:nvSpPr>
        <p:spPr/>
        <p:txBody>
          <a:bodyPr/>
          <a:lstStyle/>
          <a:p>
            <a:fld id="{930231D7-D2FC-4D0A-BD8F-9D926D315B2B}" type="datetimeFigureOut">
              <a:rPr lang="en-US" smtClean="0"/>
              <a:t>11/28/2023</a:t>
            </a:fld>
            <a:endParaRPr lang="en-US"/>
          </a:p>
        </p:txBody>
      </p:sp>
      <p:sp>
        <p:nvSpPr>
          <p:cNvPr id="5" name="Footer Placeholder 4">
            <a:extLst>
              <a:ext uri="{FF2B5EF4-FFF2-40B4-BE49-F238E27FC236}">
                <a16:creationId xmlns:a16="http://schemas.microsoft.com/office/drawing/2014/main" id="{28B1BDA0-FFF6-4B7E-8664-214D16C3B699}"/>
              </a:ext>
            </a:extLst>
          </p:cNvPr>
          <p:cNvSpPr>
            <a:spLocks noGrp="1"/>
          </p:cNvSpPr>
          <p:nvPr>
            <p:ph type="ftr" sz="quarter" idx="11"/>
          </p:nvPr>
        </p:nvSpPr>
        <p:spPr/>
        <p:txBody>
          <a:bodyPr/>
          <a:lstStyle/>
          <a:p>
            <a:r>
              <a:rPr lang="en-US"/>
              <a:t>Wake County Continuum of Care- NC 507</a:t>
            </a:r>
          </a:p>
        </p:txBody>
      </p:sp>
      <p:sp>
        <p:nvSpPr>
          <p:cNvPr id="6" name="Slide Number Placeholder 5">
            <a:extLst>
              <a:ext uri="{FF2B5EF4-FFF2-40B4-BE49-F238E27FC236}">
                <a16:creationId xmlns:a16="http://schemas.microsoft.com/office/drawing/2014/main" id="{568BBDD6-04FF-496A-A1B1-8F18D1E9911D}"/>
              </a:ext>
            </a:extLst>
          </p:cNvPr>
          <p:cNvSpPr>
            <a:spLocks noGrp="1"/>
          </p:cNvSpPr>
          <p:nvPr>
            <p:ph type="sldNum" sz="quarter" idx="12"/>
          </p:nvPr>
        </p:nvSpPr>
        <p:spPr/>
        <p:txBody>
          <a:bodyPr/>
          <a:lstStyle/>
          <a:p>
            <a:fld id="{5939DA55-F84F-45BC-BB6F-EBFF04CAF300}" type="slidenum">
              <a:rPr lang="en-US" smtClean="0"/>
              <a:t>‹#›</a:t>
            </a:fld>
            <a:endParaRPr lang="en-US"/>
          </a:p>
        </p:txBody>
      </p:sp>
    </p:spTree>
    <p:extLst>
      <p:ext uri="{BB962C8B-B14F-4D97-AF65-F5344CB8AC3E}">
        <p14:creationId xmlns:p14="http://schemas.microsoft.com/office/powerpoint/2010/main" val="30988690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ED3EF8-A5B5-4206-A4D9-87F7DBE8067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C5581A-B9F0-4E2C-8F97-EC7FA37B09D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F81167-F465-4C8F-9427-15564C09AE25}"/>
              </a:ext>
            </a:extLst>
          </p:cNvPr>
          <p:cNvSpPr>
            <a:spLocks noGrp="1"/>
          </p:cNvSpPr>
          <p:nvPr>
            <p:ph type="dt" sz="half" idx="10"/>
          </p:nvPr>
        </p:nvSpPr>
        <p:spPr/>
        <p:txBody>
          <a:bodyPr/>
          <a:lstStyle/>
          <a:p>
            <a:fld id="{930231D7-D2FC-4D0A-BD8F-9D926D315B2B}" type="datetimeFigureOut">
              <a:rPr lang="en-US" smtClean="0"/>
              <a:t>11/28/2023</a:t>
            </a:fld>
            <a:endParaRPr lang="en-US"/>
          </a:p>
        </p:txBody>
      </p:sp>
      <p:sp>
        <p:nvSpPr>
          <p:cNvPr id="5" name="Footer Placeholder 4">
            <a:extLst>
              <a:ext uri="{FF2B5EF4-FFF2-40B4-BE49-F238E27FC236}">
                <a16:creationId xmlns:a16="http://schemas.microsoft.com/office/drawing/2014/main" id="{C19496BD-FBAB-442A-AB46-88C61EBBB34A}"/>
              </a:ext>
            </a:extLst>
          </p:cNvPr>
          <p:cNvSpPr>
            <a:spLocks noGrp="1"/>
          </p:cNvSpPr>
          <p:nvPr>
            <p:ph type="ftr" sz="quarter" idx="11"/>
          </p:nvPr>
        </p:nvSpPr>
        <p:spPr/>
        <p:txBody>
          <a:bodyPr/>
          <a:lstStyle/>
          <a:p>
            <a:r>
              <a:rPr lang="en-US"/>
              <a:t>Wake County Continuum of Care- NC 507</a:t>
            </a:r>
          </a:p>
        </p:txBody>
      </p:sp>
      <p:sp>
        <p:nvSpPr>
          <p:cNvPr id="6" name="Slide Number Placeholder 5">
            <a:extLst>
              <a:ext uri="{FF2B5EF4-FFF2-40B4-BE49-F238E27FC236}">
                <a16:creationId xmlns:a16="http://schemas.microsoft.com/office/drawing/2014/main" id="{796FFD5F-0991-49A3-AEFD-9D1AD3843D5B}"/>
              </a:ext>
            </a:extLst>
          </p:cNvPr>
          <p:cNvSpPr>
            <a:spLocks noGrp="1"/>
          </p:cNvSpPr>
          <p:nvPr>
            <p:ph type="sldNum" sz="quarter" idx="12"/>
          </p:nvPr>
        </p:nvSpPr>
        <p:spPr/>
        <p:txBody>
          <a:bodyPr/>
          <a:lstStyle/>
          <a:p>
            <a:fld id="{5939DA55-F84F-45BC-BB6F-EBFF04CAF300}" type="slidenum">
              <a:rPr lang="en-US" smtClean="0"/>
              <a:t>‹#›</a:t>
            </a:fld>
            <a:endParaRPr lang="en-US"/>
          </a:p>
        </p:txBody>
      </p:sp>
    </p:spTree>
    <p:extLst>
      <p:ext uri="{BB962C8B-B14F-4D97-AF65-F5344CB8AC3E}">
        <p14:creationId xmlns:p14="http://schemas.microsoft.com/office/powerpoint/2010/main" val="2586720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rotWithShape="1">
          <a:gsLst>
            <a:gs pos="0">
              <a:schemeClr val="bg2">
                <a:tint val="93000"/>
                <a:satMod val="150000"/>
                <a:shade val="98000"/>
                <a:lumMod val="102000"/>
              </a:schemeClr>
            </a:gs>
            <a:gs pos="26000">
              <a:schemeClr val="bg2">
                <a:tint val="98000"/>
                <a:satMod val="130000"/>
                <a:shade val="90000"/>
                <a:lumMod val="103000"/>
              </a:schemeClr>
            </a:gs>
            <a:gs pos="65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69ACD-421E-44EA-B9C2-8E77A2616263}"/>
              </a:ext>
            </a:extLst>
          </p:cNvPr>
          <p:cNvSpPr>
            <a:spLocks noGrp="1"/>
          </p:cNvSpPr>
          <p:nvPr>
            <p:ph type="title"/>
          </p:nvPr>
        </p:nvSpPr>
        <p:spPr>
          <a:xfrm>
            <a:off x="831850" y="1709738"/>
            <a:ext cx="10515600" cy="2852737"/>
          </a:xfrm>
        </p:spPr>
        <p:txBody>
          <a:bodyPr anchor="b"/>
          <a:lstStyle>
            <a:lvl1pPr>
              <a:defRPr sz="6000">
                <a:solidFill>
                  <a:schemeClr val="tx1"/>
                </a:solidFill>
              </a:defRPr>
            </a:lvl1pPr>
          </a:lstStyle>
          <a:p>
            <a:r>
              <a:rPr lang="en-US"/>
              <a:t>Click to edit Master title style</a:t>
            </a:r>
          </a:p>
        </p:txBody>
      </p:sp>
      <p:sp>
        <p:nvSpPr>
          <p:cNvPr id="3" name="Text Placeholder 2">
            <a:extLst>
              <a:ext uri="{FF2B5EF4-FFF2-40B4-BE49-F238E27FC236}">
                <a16:creationId xmlns:a16="http://schemas.microsoft.com/office/drawing/2014/main" id="{EAA33688-0A72-433C-A781-7C85996824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912738-2FDB-4C2B-BAD0-2530AB403A3D}"/>
              </a:ext>
            </a:extLst>
          </p:cNvPr>
          <p:cNvSpPr>
            <a:spLocks noGrp="1"/>
          </p:cNvSpPr>
          <p:nvPr>
            <p:ph type="dt" sz="half" idx="10"/>
          </p:nvPr>
        </p:nvSpPr>
        <p:spPr/>
        <p:txBody>
          <a:bodyPr/>
          <a:lstStyle/>
          <a:p>
            <a:fld id="{930231D7-D2FC-4D0A-BD8F-9D926D315B2B}" type="datetimeFigureOut">
              <a:rPr lang="en-US" smtClean="0"/>
              <a:t>11/28/2023</a:t>
            </a:fld>
            <a:endParaRPr lang="en-US"/>
          </a:p>
        </p:txBody>
      </p:sp>
      <p:sp>
        <p:nvSpPr>
          <p:cNvPr id="5" name="Footer Placeholder 4">
            <a:extLst>
              <a:ext uri="{FF2B5EF4-FFF2-40B4-BE49-F238E27FC236}">
                <a16:creationId xmlns:a16="http://schemas.microsoft.com/office/drawing/2014/main" id="{FB91090A-676D-4903-9D12-6F6A30DDE2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189F06-478F-402C-95C9-E06059B57D93}"/>
              </a:ext>
            </a:extLst>
          </p:cNvPr>
          <p:cNvSpPr>
            <a:spLocks noGrp="1"/>
          </p:cNvSpPr>
          <p:nvPr>
            <p:ph type="sldNum" sz="quarter" idx="12"/>
          </p:nvPr>
        </p:nvSpPr>
        <p:spPr/>
        <p:txBody>
          <a:bodyPr/>
          <a:lstStyle/>
          <a:p>
            <a:fld id="{5939DA55-F84F-45BC-BB6F-EBFF04CAF300}" type="slidenum">
              <a:rPr lang="en-US" smtClean="0"/>
              <a:t>‹#›</a:t>
            </a:fld>
            <a:endParaRPr lang="en-US"/>
          </a:p>
        </p:txBody>
      </p:sp>
      <p:pic>
        <p:nvPicPr>
          <p:cNvPr id="7" name="Picture 6" descr="Logo, company name&#10;&#10;Description automatically generated">
            <a:extLst>
              <a:ext uri="{FF2B5EF4-FFF2-40B4-BE49-F238E27FC236}">
                <a16:creationId xmlns:a16="http://schemas.microsoft.com/office/drawing/2014/main" id="{F7600724-F021-489E-8B7F-DDA4A6E1398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68661" y="182620"/>
            <a:ext cx="1254678" cy="1171460"/>
          </a:xfrm>
          <a:prstGeom prst="rect">
            <a:avLst/>
          </a:prstGeom>
        </p:spPr>
      </p:pic>
    </p:spTree>
    <p:extLst>
      <p:ext uri="{BB962C8B-B14F-4D97-AF65-F5344CB8AC3E}">
        <p14:creationId xmlns:p14="http://schemas.microsoft.com/office/powerpoint/2010/main" val="259054440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AD459-2F1E-4F3A-A558-A4E03F46D6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AFEE20-77B9-4130-A08D-8AE22D1C824A}"/>
              </a:ext>
            </a:extLst>
          </p:cNvPr>
          <p:cNvSpPr>
            <a:spLocks noGrp="1"/>
          </p:cNvSpPr>
          <p:nvPr>
            <p:ph sz="half" idx="1"/>
          </p:nvPr>
        </p:nvSpPr>
        <p:spPr>
          <a:xfrm>
            <a:off x="838200" y="1825625"/>
            <a:ext cx="5181600" cy="4351338"/>
          </a:xfrm>
        </p:spPr>
        <p:txBody>
          <a:bodyPr/>
          <a:lstStyle>
            <a:lvl1pPr>
              <a:defRPr>
                <a:solidFill>
                  <a:schemeClr val="accent2"/>
                </a:solidFill>
              </a:defRPr>
            </a:lvl1pPr>
            <a:lvl2pPr>
              <a:defRPr>
                <a:solidFill>
                  <a:schemeClr val="accent2"/>
                </a:solidFill>
              </a:defRPr>
            </a:lvl2pPr>
            <a:lvl3pPr>
              <a:defRPr>
                <a:solidFill>
                  <a:schemeClr val="accent2"/>
                </a:solidFill>
              </a:defRPr>
            </a:lvl3pPr>
            <a:lvl4pPr>
              <a:defRPr>
                <a:solidFill>
                  <a:schemeClr val="accent2"/>
                </a:solidFill>
              </a:defRPr>
            </a:lvl4pPr>
            <a:lvl5pPr>
              <a:defRPr>
                <a:solidFill>
                  <a:schemeClr val="accen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F11196-87A7-473A-9DF1-3D582EAB5BF5}"/>
              </a:ext>
            </a:extLst>
          </p:cNvPr>
          <p:cNvSpPr>
            <a:spLocks noGrp="1"/>
          </p:cNvSpPr>
          <p:nvPr>
            <p:ph sz="half" idx="2"/>
          </p:nvPr>
        </p:nvSpPr>
        <p:spPr>
          <a:xfrm>
            <a:off x="6172200" y="1825625"/>
            <a:ext cx="5181600" cy="4351338"/>
          </a:xfrm>
        </p:spPr>
        <p:txBody>
          <a:bodyPr/>
          <a:lstStyle>
            <a:lvl1pPr>
              <a:defRPr>
                <a:solidFill>
                  <a:schemeClr val="accent2"/>
                </a:solidFill>
              </a:defRPr>
            </a:lvl1pPr>
            <a:lvl2pPr>
              <a:defRPr>
                <a:solidFill>
                  <a:schemeClr val="accent2"/>
                </a:solidFill>
              </a:defRPr>
            </a:lvl2pPr>
            <a:lvl3pPr>
              <a:defRPr>
                <a:solidFill>
                  <a:schemeClr val="accent2"/>
                </a:solidFill>
              </a:defRPr>
            </a:lvl3pPr>
            <a:lvl4pPr>
              <a:defRPr>
                <a:solidFill>
                  <a:schemeClr val="accent2"/>
                </a:solidFill>
              </a:defRPr>
            </a:lvl4pPr>
            <a:lvl5pPr>
              <a:defRPr>
                <a:solidFill>
                  <a:schemeClr val="accen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CAD5BF-6D1B-4F16-8927-A7D0031DC94A}"/>
              </a:ext>
            </a:extLst>
          </p:cNvPr>
          <p:cNvSpPr>
            <a:spLocks noGrp="1"/>
          </p:cNvSpPr>
          <p:nvPr>
            <p:ph type="dt" sz="half" idx="10"/>
          </p:nvPr>
        </p:nvSpPr>
        <p:spPr/>
        <p:txBody>
          <a:bodyPr/>
          <a:lstStyle/>
          <a:p>
            <a:fld id="{930231D7-D2FC-4D0A-BD8F-9D926D315B2B}" type="datetimeFigureOut">
              <a:rPr lang="en-US" smtClean="0"/>
              <a:t>11/28/2023</a:t>
            </a:fld>
            <a:endParaRPr lang="en-US"/>
          </a:p>
        </p:txBody>
      </p:sp>
      <p:sp>
        <p:nvSpPr>
          <p:cNvPr id="6" name="Footer Placeholder 5">
            <a:extLst>
              <a:ext uri="{FF2B5EF4-FFF2-40B4-BE49-F238E27FC236}">
                <a16:creationId xmlns:a16="http://schemas.microsoft.com/office/drawing/2014/main" id="{D3ED11C8-4F01-43DC-BDDE-14E86F7283DC}"/>
              </a:ext>
            </a:extLst>
          </p:cNvPr>
          <p:cNvSpPr>
            <a:spLocks noGrp="1"/>
          </p:cNvSpPr>
          <p:nvPr>
            <p:ph type="ftr" sz="quarter" idx="11"/>
          </p:nvPr>
        </p:nvSpPr>
        <p:spPr/>
        <p:txBody>
          <a:bodyPr/>
          <a:lstStyle/>
          <a:p>
            <a:r>
              <a:rPr lang="en-US"/>
              <a:t>Wake County Continuum of Care- NC 507</a:t>
            </a:r>
          </a:p>
        </p:txBody>
      </p:sp>
      <p:sp>
        <p:nvSpPr>
          <p:cNvPr id="7" name="Slide Number Placeholder 6">
            <a:extLst>
              <a:ext uri="{FF2B5EF4-FFF2-40B4-BE49-F238E27FC236}">
                <a16:creationId xmlns:a16="http://schemas.microsoft.com/office/drawing/2014/main" id="{6F415086-C36A-46E5-917D-062995A63E38}"/>
              </a:ext>
            </a:extLst>
          </p:cNvPr>
          <p:cNvSpPr>
            <a:spLocks noGrp="1"/>
          </p:cNvSpPr>
          <p:nvPr>
            <p:ph type="sldNum" sz="quarter" idx="12"/>
          </p:nvPr>
        </p:nvSpPr>
        <p:spPr/>
        <p:txBody>
          <a:bodyPr/>
          <a:lstStyle/>
          <a:p>
            <a:fld id="{5939DA55-F84F-45BC-BB6F-EBFF04CAF300}" type="slidenum">
              <a:rPr lang="en-US" smtClean="0"/>
              <a:t>‹#›</a:t>
            </a:fld>
            <a:endParaRPr lang="en-US"/>
          </a:p>
        </p:txBody>
      </p:sp>
    </p:spTree>
    <p:extLst>
      <p:ext uri="{BB962C8B-B14F-4D97-AF65-F5344CB8AC3E}">
        <p14:creationId xmlns:p14="http://schemas.microsoft.com/office/powerpoint/2010/main" val="1604376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60027-FA0F-443F-9134-45F0851042FF}"/>
              </a:ext>
            </a:extLst>
          </p:cNvPr>
          <p:cNvSpPr>
            <a:spLocks noGrp="1"/>
          </p:cNvSpPr>
          <p:nvPr>
            <p:ph type="title"/>
          </p:nvPr>
        </p:nvSpPr>
        <p:spPr>
          <a:xfrm>
            <a:off x="839788" y="365125"/>
            <a:ext cx="10515600" cy="1325563"/>
          </a:xfrm>
        </p:spPr>
        <p:txBody>
          <a:bodyPr/>
          <a:lstStyle>
            <a:lvl1pPr>
              <a:defRPr>
                <a:solidFill>
                  <a:schemeClr val="accent1"/>
                </a:solidFill>
              </a:defRPr>
            </a:lvl1pPr>
          </a:lstStyle>
          <a:p>
            <a:r>
              <a:rPr lang="en-US"/>
              <a:t>Click to edit Master title style</a:t>
            </a:r>
          </a:p>
        </p:txBody>
      </p:sp>
      <p:sp>
        <p:nvSpPr>
          <p:cNvPr id="3" name="Text Placeholder 2">
            <a:extLst>
              <a:ext uri="{FF2B5EF4-FFF2-40B4-BE49-F238E27FC236}">
                <a16:creationId xmlns:a16="http://schemas.microsoft.com/office/drawing/2014/main" id="{7700FC3E-96F4-4081-8EEA-BDB1055F10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21CC5D-A79E-4842-9221-2E06C17F3A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92EE48F-DA7F-4A24-9063-549C556095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16BEC3-CFD7-46F8-A6CE-D0E249363C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06F33E8-8B31-4992-80E0-43B5B41B73C6}"/>
              </a:ext>
            </a:extLst>
          </p:cNvPr>
          <p:cNvSpPr>
            <a:spLocks noGrp="1"/>
          </p:cNvSpPr>
          <p:nvPr>
            <p:ph type="dt" sz="half" idx="10"/>
          </p:nvPr>
        </p:nvSpPr>
        <p:spPr/>
        <p:txBody>
          <a:bodyPr/>
          <a:lstStyle/>
          <a:p>
            <a:fld id="{930231D7-D2FC-4D0A-BD8F-9D926D315B2B}" type="datetimeFigureOut">
              <a:rPr lang="en-US" smtClean="0"/>
              <a:t>11/28/2023</a:t>
            </a:fld>
            <a:endParaRPr lang="en-US"/>
          </a:p>
        </p:txBody>
      </p:sp>
      <p:sp>
        <p:nvSpPr>
          <p:cNvPr id="8" name="Footer Placeholder 7">
            <a:extLst>
              <a:ext uri="{FF2B5EF4-FFF2-40B4-BE49-F238E27FC236}">
                <a16:creationId xmlns:a16="http://schemas.microsoft.com/office/drawing/2014/main" id="{9FA4175B-1EFA-4ADC-9E76-79ADCF37F44F}"/>
              </a:ext>
            </a:extLst>
          </p:cNvPr>
          <p:cNvSpPr>
            <a:spLocks noGrp="1"/>
          </p:cNvSpPr>
          <p:nvPr>
            <p:ph type="ftr" sz="quarter" idx="11"/>
          </p:nvPr>
        </p:nvSpPr>
        <p:spPr/>
        <p:txBody>
          <a:bodyPr/>
          <a:lstStyle/>
          <a:p>
            <a:r>
              <a:rPr lang="en-US"/>
              <a:t>Wake County Continuum of Care-NC 507</a:t>
            </a:r>
          </a:p>
        </p:txBody>
      </p:sp>
      <p:sp>
        <p:nvSpPr>
          <p:cNvPr id="9" name="Slide Number Placeholder 8">
            <a:extLst>
              <a:ext uri="{FF2B5EF4-FFF2-40B4-BE49-F238E27FC236}">
                <a16:creationId xmlns:a16="http://schemas.microsoft.com/office/drawing/2014/main" id="{5C611F77-6472-4E5D-AB2B-EFF24AF1E19F}"/>
              </a:ext>
            </a:extLst>
          </p:cNvPr>
          <p:cNvSpPr>
            <a:spLocks noGrp="1"/>
          </p:cNvSpPr>
          <p:nvPr>
            <p:ph type="sldNum" sz="quarter" idx="12"/>
          </p:nvPr>
        </p:nvSpPr>
        <p:spPr/>
        <p:txBody>
          <a:bodyPr/>
          <a:lstStyle/>
          <a:p>
            <a:fld id="{5939DA55-F84F-45BC-BB6F-EBFF04CAF300}" type="slidenum">
              <a:rPr lang="en-US" smtClean="0"/>
              <a:t>‹#›</a:t>
            </a:fld>
            <a:endParaRPr lang="en-US"/>
          </a:p>
        </p:txBody>
      </p:sp>
    </p:spTree>
    <p:extLst>
      <p:ext uri="{BB962C8B-B14F-4D97-AF65-F5344CB8AC3E}">
        <p14:creationId xmlns:p14="http://schemas.microsoft.com/office/powerpoint/2010/main" val="1602812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gradFill rotWithShape="1">
          <a:gsLst>
            <a:gs pos="0">
              <a:schemeClr val="tx1">
                <a:lumMod val="95000"/>
              </a:schemeClr>
            </a:gs>
            <a:gs pos="50000">
              <a:schemeClr val="bg1">
                <a:tint val="98000"/>
                <a:satMod val="130000"/>
                <a:shade val="9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AED8C-4CF8-4D1F-98E1-29AB71F8D1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D5AF479-D2E5-46F3-9BFA-6DF3E06861BB}"/>
              </a:ext>
            </a:extLst>
          </p:cNvPr>
          <p:cNvSpPr>
            <a:spLocks noGrp="1"/>
          </p:cNvSpPr>
          <p:nvPr>
            <p:ph type="dt" sz="half" idx="10"/>
          </p:nvPr>
        </p:nvSpPr>
        <p:spPr/>
        <p:txBody>
          <a:bodyPr/>
          <a:lstStyle/>
          <a:p>
            <a:fld id="{930231D7-D2FC-4D0A-BD8F-9D926D315B2B}" type="datetimeFigureOut">
              <a:rPr lang="en-US" smtClean="0"/>
              <a:t>11/28/2023</a:t>
            </a:fld>
            <a:endParaRPr lang="en-US"/>
          </a:p>
        </p:txBody>
      </p:sp>
      <p:sp>
        <p:nvSpPr>
          <p:cNvPr id="4" name="Footer Placeholder 3">
            <a:extLst>
              <a:ext uri="{FF2B5EF4-FFF2-40B4-BE49-F238E27FC236}">
                <a16:creationId xmlns:a16="http://schemas.microsoft.com/office/drawing/2014/main" id="{F7870266-8FA2-4610-8AD2-8454429F24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895CBAD-5456-4F28-8677-469A13AAF458}"/>
              </a:ext>
            </a:extLst>
          </p:cNvPr>
          <p:cNvSpPr>
            <a:spLocks noGrp="1"/>
          </p:cNvSpPr>
          <p:nvPr>
            <p:ph type="sldNum" sz="quarter" idx="12"/>
          </p:nvPr>
        </p:nvSpPr>
        <p:spPr/>
        <p:txBody>
          <a:bodyPr/>
          <a:lstStyle/>
          <a:p>
            <a:fld id="{5939DA55-F84F-45BC-BB6F-EBFF04CAF300}" type="slidenum">
              <a:rPr lang="en-US" smtClean="0"/>
              <a:t>‹#›</a:t>
            </a:fld>
            <a:endParaRPr lang="en-US"/>
          </a:p>
        </p:txBody>
      </p:sp>
      <p:pic>
        <p:nvPicPr>
          <p:cNvPr id="6" name="Picture 5" descr="Logo, company name&#10;&#10;Description automatically generated">
            <a:extLst>
              <a:ext uri="{FF2B5EF4-FFF2-40B4-BE49-F238E27FC236}">
                <a16:creationId xmlns:a16="http://schemas.microsoft.com/office/drawing/2014/main" id="{E72030D7-53AB-4856-B990-F74F5AD674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53800" y="136525"/>
            <a:ext cx="693726" cy="647714"/>
          </a:xfrm>
          <a:prstGeom prst="rect">
            <a:avLst/>
          </a:prstGeom>
        </p:spPr>
      </p:pic>
    </p:spTree>
    <p:extLst>
      <p:ext uri="{BB962C8B-B14F-4D97-AF65-F5344CB8AC3E}">
        <p14:creationId xmlns:p14="http://schemas.microsoft.com/office/powerpoint/2010/main" val="300106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2"/>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272157-C997-4EBD-96B2-21C5EC18C65E}"/>
              </a:ext>
            </a:extLst>
          </p:cNvPr>
          <p:cNvSpPr>
            <a:spLocks noGrp="1"/>
          </p:cNvSpPr>
          <p:nvPr>
            <p:ph type="dt" sz="half" idx="10"/>
          </p:nvPr>
        </p:nvSpPr>
        <p:spPr/>
        <p:txBody>
          <a:bodyPr/>
          <a:lstStyle/>
          <a:p>
            <a:fld id="{930231D7-D2FC-4D0A-BD8F-9D926D315B2B}" type="datetimeFigureOut">
              <a:rPr lang="en-US" smtClean="0"/>
              <a:t>11/28/2023</a:t>
            </a:fld>
            <a:endParaRPr lang="en-US"/>
          </a:p>
        </p:txBody>
      </p:sp>
      <p:sp>
        <p:nvSpPr>
          <p:cNvPr id="3" name="Footer Placeholder 2">
            <a:extLst>
              <a:ext uri="{FF2B5EF4-FFF2-40B4-BE49-F238E27FC236}">
                <a16:creationId xmlns:a16="http://schemas.microsoft.com/office/drawing/2014/main" id="{5B875E30-7545-4FB2-A355-D6E8CDEB5EC6}"/>
              </a:ext>
            </a:extLst>
          </p:cNvPr>
          <p:cNvSpPr>
            <a:spLocks noGrp="1"/>
          </p:cNvSpPr>
          <p:nvPr>
            <p:ph type="ftr" sz="quarter" idx="11"/>
          </p:nvPr>
        </p:nvSpPr>
        <p:spPr/>
        <p:txBody>
          <a:bodyPr/>
          <a:lstStyle/>
          <a:p>
            <a:r>
              <a:rPr lang="en-US"/>
              <a:t>Wake County Continuum of Care- NC 507</a:t>
            </a:r>
          </a:p>
        </p:txBody>
      </p:sp>
      <p:sp>
        <p:nvSpPr>
          <p:cNvPr id="4" name="Slide Number Placeholder 3">
            <a:extLst>
              <a:ext uri="{FF2B5EF4-FFF2-40B4-BE49-F238E27FC236}">
                <a16:creationId xmlns:a16="http://schemas.microsoft.com/office/drawing/2014/main" id="{2ECDB810-D1DF-474A-AD72-8DD142B908F0}"/>
              </a:ext>
            </a:extLst>
          </p:cNvPr>
          <p:cNvSpPr>
            <a:spLocks noGrp="1"/>
          </p:cNvSpPr>
          <p:nvPr>
            <p:ph type="sldNum" sz="quarter" idx="12"/>
          </p:nvPr>
        </p:nvSpPr>
        <p:spPr/>
        <p:txBody>
          <a:bodyPr/>
          <a:lstStyle/>
          <a:p>
            <a:fld id="{5939DA55-F84F-45BC-BB6F-EBFF04CAF300}" type="slidenum">
              <a:rPr lang="en-US" smtClean="0"/>
              <a:t>‹#›</a:t>
            </a:fld>
            <a:endParaRPr lang="en-US"/>
          </a:p>
        </p:txBody>
      </p:sp>
      <p:pic>
        <p:nvPicPr>
          <p:cNvPr id="5" name="Picture 4" descr="Logo, company name&#10;&#10;Description automatically generated">
            <a:extLst>
              <a:ext uri="{FF2B5EF4-FFF2-40B4-BE49-F238E27FC236}">
                <a16:creationId xmlns:a16="http://schemas.microsoft.com/office/drawing/2014/main" id="{3785C5ED-014C-47FB-B467-99C876517FC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0861" y="136525"/>
            <a:ext cx="1254678" cy="1171460"/>
          </a:xfrm>
          <a:prstGeom prst="rect">
            <a:avLst/>
          </a:prstGeom>
        </p:spPr>
      </p:pic>
    </p:spTree>
    <p:extLst>
      <p:ext uri="{BB962C8B-B14F-4D97-AF65-F5344CB8AC3E}">
        <p14:creationId xmlns:p14="http://schemas.microsoft.com/office/powerpoint/2010/main" val="2239650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A451A-8165-4CEC-98A0-7534E072A6ED}"/>
              </a:ext>
            </a:extLst>
          </p:cNvPr>
          <p:cNvSpPr>
            <a:spLocks noGrp="1"/>
          </p:cNvSpPr>
          <p:nvPr>
            <p:ph type="title"/>
          </p:nvPr>
        </p:nvSpPr>
        <p:spPr>
          <a:xfrm>
            <a:off x="839788" y="457200"/>
            <a:ext cx="3932237" cy="1600200"/>
          </a:xfrm>
        </p:spPr>
        <p:txBody>
          <a:bodyPr anchor="b"/>
          <a:lstStyle>
            <a:lvl1pPr>
              <a:defRPr sz="3200">
                <a:solidFill>
                  <a:schemeClr val="accent4"/>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EFB79CD-2B21-4C57-A4AB-F88D1F49A226}"/>
              </a:ext>
            </a:extLst>
          </p:cNvPr>
          <p:cNvSpPr>
            <a:spLocks noGrp="1"/>
          </p:cNvSpPr>
          <p:nvPr>
            <p:ph idx="1"/>
          </p:nvPr>
        </p:nvSpPr>
        <p:spPr>
          <a:xfrm>
            <a:off x="5183188" y="987425"/>
            <a:ext cx="6172200" cy="4873625"/>
          </a:xfrm>
        </p:spPr>
        <p:txBody>
          <a:bodyPr/>
          <a:lstStyle>
            <a:lvl1pPr>
              <a:defRPr sz="3200">
                <a:solidFill>
                  <a:schemeClr val="accent4"/>
                </a:solidFill>
              </a:defRPr>
            </a:lvl1pPr>
            <a:lvl2pPr>
              <a:defRPr sz="2800">
                <a:solidFill>
                  <a:schemeClr val="accent4"/>
                </a:solidFill>
              </a:defRPr>
            </a:lvl2pPr>
            <a:lvl3pPr>
              <a:defRPr sz="2400">
                <a:solidFill>
                  <a:schemeClr val="accent4"/>
                </a:solidFill>
              </a:defRPr>
            </a:lvl3pPr>
            <a:lvl4pPr>
              <a:defRPr sz="2000">
                <a:solidFill>
                  <a:schemeClr val="accent4"/>
                </a:solidFill>
              </a:defRPr>
            </a:lvl4pPr>
            <a:lvl5pPr>
              <a:defRPr sz="2000">
                <a:solidFill>
                  <a:schemeClr val="accent4"/>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B20C1DB-97C1-466A-8E07-B2509BFB7B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A92B46-5230-46FC-8932-E694F2F0F480}"/>
              </a:ext>
            </a:extLst>
          </p:cNvPr>
          <p:cNvSpPr>
            <a:spLocks noGrp="1"/>
          </p:cNvSpPr>
          <p:nvPr>
            <p:ph type="dt" sz="half" idx="10"/>
          </p:nvPr>
        </p:nvSpPr>
        <p:spPr/>
        <p:txBody>
          <a:bodyPr/>
          <a:lstStyle/>
          <a:p>
            <a:fld id="{930231D7-D2FC-4D0A-BD8F-9D926D315B2B}" type="datetimeFigureOut">
              <a:rPr lang="en-US" smtClean="0"/>
              <a:t>11/28/2023</a:t>
            </a:fld>
            <a:endParaRPr lang="en-US"/>
          </a:p>
        </p:txBody>
      </p:sp>
      <p:sp>
        <p:nvSpPr>
          <p:cNvPr id="6" name="Footer Placeholder 5">
            <a:extLst>
              <a:ext uri="{FF2B5EF4-FFF2-40B4-BE49-F238E27FC236}">
                <a16:creationId xmlns:a16="http://schemas.microsoft.com/office/drawing/2014/main" id="{108E777B-4C0C-4214-96ED-2F0DD8A15A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040FCC-607B-499A-84DC-0F55D346BAC5}"/>
              </a:ext>
            </a:extLst>
          </p:cNvPr>
          <p:cNvSpPr>
            <a:spLocks noGrp="1"/>
          </p:cNvSpPr>
          <p:nvPr>
            <p:ph type="sldNum" sz="quarter" idx="12"/>
          </p:nvPr>
        </p:nvSpPr>
        <p:spPr/>
        <p:txBody>
          <a:bodyPr/>
          <a:lstStyle/>
          <a:p>
            <a:fld id="{5939DA55-F84F-45BC-BB6F-EBFF04CAF300}" type="slidenum">
              <a:rPr lang="en-US" smtClean="0"/>
              <a:t>‹#›</a:t>
            </a:fld>
            <a:endParaRPr lang="en-US"/>
          </a:p>
        </p:txBody>
      </p:sp>
    </p:spTree>
    <p:extLst>
      <p:ext uri="{BB962C8B-B14F-4D97-AF65-F5344CB8AC3E}">
        <p14:creationId xmlns:p14="http://schemas.microsoft.com/office/powerpoint/2010/main" val="77769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A8BCE-E3F6-48AB-A7EB-0ACBD3B3E319}"/>
              </a:ext>
            </a:extLst>
          </p:cNvPr>
          <p:cNvSpPr>
            <a:spLocks noGrp="1"/>
          </p:cNvSpPr>
          <p:nvPr>
            <p:ph type="title"/>
          </p:nvPr>
        </p:nvSpPr>
        <p:spPr>
          <a:xfrm>
            <a:off x="839788" y="457200"/>
            <a:ext cx="3932237" cy="1600200"/>
          </a:xfrm>
        </p:spPr>
        <p:txBody>
          <a:bodyPr anchor="b"/>
          <a:lstStyle>
            <a:lvl1pPr>
              <a:defRPr sz="3200">
                <a:solidFill>
                  <a:schemeClr val="accent1"/>
                </a:solidFill>
              </a:defRPr>
            </a:lvl1pPr>
          </a:lstStyle>
          <a:p>
            <a:r>
              <a:rPr lang="en-US"/>
              <a:t>Click to edit Master title style</a:t>
            </a:r>
          </a:p>
        </p:txBody>
      </p:sp>
      <p:sp>
        <p:nvSpPr>
          <p:cNvPr id="3" name="Picture Placeholder 2">
            <a:extLst>
              <a:ext uri="{FF2B5EF4-FFF2-40B4-BE49-F238E27FC236}">
                <a16:creationId xmlns:a16="http://schemas.microsoft.com/office/drawing/2014/main" id="{7B93AC41-3373-4B89-86D1-5C18E89B61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598E139-353E-4755-AC27-AEEA18FA0249}"/>
              </a:ext>
            </a:extLst>
          </p:cNvPr>
          <p:cNvSpPr>
            <a:spLocks noGrp="1"/>
          </p:cNvSpPr>
          <p:nvPr>
            <p:ph type="body" sz="half" idx="2"/>
          </p:nvPr>
        </p:nvSpPr>
        <p:spPr>
          <a:xfrm>
            <a:off x="839788" y="2057400"/>
            <a:ext cx="3932237" cy="381158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0EC6AE-72C5-4053-98D2-5E4A05DB4F41}"/>
              </a:ext>
            </a:extLst>
          </p:cNvPr>
          <p:cNvSpPr>
            <a:spLocks noGrp="1"/>
          </p:cNvSpPr>
          <p:nvPr>
            <p:ph type="dt" sz="half" idx="10"/>
          </p:nvPr>
        </p:nvSpPr>
        <p:spPr/>
        <p:txBody>
          <a:bodyPr/>
          <a:lstStyle/>
          <a:p>
            <a:fld id="{930231D7-D2FC-4D0A-BD8F-9D926D315B2B}" type="datetimeFigureOut">
              <a:rPr lang="en-US" smtClean="0"/>
              <a:t>11/28/2023</a:t>
            </a:fld>
            <a:endParaRPr lang="en-US"/>
          </a:p>
        </p:txBody>
      </p:sp>
      <p:sp>
        <p:nvSpPr>
          <p:cNvPr id="6" name="Footer Placeholder 5">
            <a:extLst>
              <a:ext uri="{FF2B5EF4-FFF2-40B4-BE49-F238E27FC236}">
                <a16:creationId xmlns:a16="http://schemas.microsoft.com/office/drawing/2014/main" id="{9F05D8AD-96D3-4107-A8CA-352696E717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4D008F-F18D-4E27-BDBC-A8A1B0174832}"/>
              </a:ext>
            </a:extLst>
          </p:cNvPr>
          <p:cNvSpPr>
            <a:spLocks noGrp="1"/>
          </p:cNvSpPr>
          <p:nvPr>
            <p:ph type="sldNum" sz="quarter" idx="12"/>
          </p:nvPr>
        </p:nvSpPr>
        <p:spPr/>
        <p:txBody>
          <a:bodyPr/>
          <a:lstStyle/>
          <a:p>
            <a:fld id="{5939DA55-F84F-45BC-BB6F-EBFF04CAF300}" type="slidenum">
              <a:rPr lang="en-US" smtClean="0"/>
              <a:t>‹#›</a:t>
            </a:fld>
            <a:endParaRPr lang="en-US"/>
          </a:p>
        </p:txBody>
      </p:sp>
    </p:spTree>
    <p:extLst>
      <p:ext uri="{BB962C8B-B14F-4D97-AF65-F5344CB8AC3E}">
        <p14:creationId xmlns:p14="http://schemas.microsoft.com/office/powerpoint/2010/main" val="2357089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3D9FE0-D138-4810-97FA-A1863E27DC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2EA6F5A-5DBD-46C1-86CA-A656D6EA76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D6B6A8-AEE2-4FA6-BC76-6E285A952E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0231D7-D2FC-4D0A-BD8F-9D926D315B2B}" type="datetimeFigureOut">
              <a:rPr lang="en-US" smtClean="0"/>
              <a:t>11/28/2023</a:t>
            </a:fld>
            <a:endParaRPr lang="en-US"/>
          </a:p>
        </p:txBody>
      </p:sp>
      <p:sp>
        <p:nvSpPr>
          <p:cNvPr id="5" name="Footer Placeholder 4">
            <a:extLst>
              <a:ext uri="{FF2B5EF4-FFF2-40B4-BE49-F238E27FC236}">
                <a16:creationId xmlns:a16="http://schemas.microsoft.com/office/drawing/2014/main" id="{F628853F-53F9-48C2-8FA7-060646114B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Wake County Continuum of Care- NC 507</a:t>
            </a:r>
          </a:p>
        </p:txBody>
      </p:sp>
      <p:sp>
        <p:nvSpPr>
          <p:cNvPr id="6" name="Slide Number Placeholder 5">
            <a:extLst>
              <a:ext uri="{FF2B5EF4-FFF2-40B4-BE49-F238E27FC236}">
                <a16:creationId xmlns:a16="http://schemas.microsoft.com/office/drawing/2014/main" id="{D7FA5448-F91E-4C78-B2EB-EA69D2434E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39DA55-F84F-45BC-BB6F-EBFF04CAF300}" type="slidenum">
              <a:rPr lang="en-US" smtClean="0"/>
              <a:t>‹#›</a:t>
            </a:fld>
            <a:endParaRPr lang="en-US"/>
          </a:p>
        </p:txBody>
      </p:sp>
    </p:spTree>
    <p:extLst>
      <p:ext uri="{BB962C8B-B14F-4D97-AF65-F5344CB8AC3E}">
        <p14:creationId xmlns:p14="http://schemas.microsoft.com/office/powerpoint/2010/main" val="1593687610"/>
      </p:ext>
    </p:extLst>
  </p:cSld>
  <p:clrMap bg1="dk1" tx1="lt1" bg2="dk2"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687" r:id="rId10"/>
  </p:sldLayoutIdLst>
  <p:txStyles>
    <p:titleStyle>
      <a:lvl1pPr algn="l" defTabSz="914400" rtl="0" eaLnBrk="1" latinLnBrk="0" hangingPunct="1">
        <a:lnSpc>
          <a:spcPct val="90000"/>
        </a:lnSpc>
        <a:spcBef>
          <a:spcPct val="0"/>
        </a:spcBef>
        <a:buNone/>
        <a:defRPr sz="4400" kern="1200">
          <a:solidFill>
            <a:schemeClr val="accent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B5CE03-6FDD-4CF7-B78A-B35EDA4BDC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376089-B1E0-4F2B-8309-E0C5AD9450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095F6D-E6B9-41B1-9CC9-5B28BADD9B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0231D7-D2FC-4D0A-BD8F-9D926D315B2B}" type="datetimeFigureOut">
              <a:rPr lang="en-US" smtClean="0"/>
              <a:t>11/28/2023</a:t>
            </a:fld>
            <a:endParaRPr lang="en-US"/>
          </a:p>
        </p:txBody>
      </p:sp>
      <p:sp>
        <p:nvSpPr>
          <p:cNvPr id="5" name="Footer Placeholder 4">
            <a:extLst>
              <a:ext uri="{FF2B5EF4-FFF2-40B4-BE49-F238E27FC236}">
                <a16:creationId xmlns:a16="http://schemas.microsoft.com/office/drawing/2014/main" id="{CE1226E7-6703-4791-B2C4-D053D24DE3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Wake County Continuum of Care- NC 507</a:t>
            </a:r>
          </a:p>
        </p:txBody>
      </p:sp>
      <p:sp>
        <p:nvSpPr>
          <p:cNvPr id="6" name="Slide Number Placeholder 5">
            <a:extLst>
              <a:ext uri="{FF2B5EF4-FFF2-40B4-BE49-F238E27FC236}">
                <a16:creationId xmlns:a16="http://schemas.microsoft.com/office/drawing/2014/main" id="{7F6A49D0-C822-4350-A1E2-F83ABF96B3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39DA55-F84F-45BC-BB6F-EBFF04CAF300}" type="slidenum">
              <a:rPr lang="en-US" smtClean="0"/>
              <a:t>‹#›</a:t>
            </a:fld>
            <a:endParaRPr lang="en-US"/>
          </a:p>
        </p:txBody>
      </p:sp>
    </p:spTree>
    <p:extLst>
      <p:ext uri="{BB962C8B-B14F-4D97-AF65-F5344CB8AC3E}">
        <p14:creationId xmlns:p14="http://schemas.microsoft.com/office/powerpoint/2010/main" val="677929055"/>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914400" rtl="0" eaLnBrk="1" latinLnBrk="0" hangingPunct="1">
        <a:lnSpc>
          <a:spcPct val="90000"/>
        </a:lnSpc>
        <a:spcBef>
          <a:spcPct val="0"/>
        </a:spcBef>
        <a:buNone/>
        <a:defRPr sz="4400" kern="1200">
          <a:solidFill>
            <a:schemeClr val="tx1"/>
          </a:solidFill>
          <a:latin typeface="Arial Black" panose="020B0A04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4.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accent3">
                <a:lumMod val="95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CC3A0-026F-4D06-BD39-EA81BE62B829}"/>
              </a:ext>
            </a:extLst>
          </p:cNvPr>
          <p:cNvSpPr>
            <a:spLocks noGrp="1"/>
          </p:cNvSpPr>
          <p:nvPr>
            <p:ph type="ctrTitle"/>
          </p:nvPr>
        </p:nvSpPr>
        <p:spPr>
          <a:gradFill>
            <a:gsLst>
              <a:gs pos="100000">
                <a:schemeClr val="accent3">
                  <a:lumMod val="95000"/>
                </a:schemeClr>
              </a:gs>
              <a:gs pos="100000">
                <a:schemeClr val="bg2">
                  <a:shade val="63000"/>
                  <a:satMod val="120000"/>
                </a:schemeClr>
              </a:gs>
            </a:gsLst>
            <a:lin ang="5400000" scaled="0"/>
          </a:gradFill>
        </p:spPr>
        <p:txBody>
          <a:bodyPr>
            <a:normAutofit/>
          </a:bodyPr>
          <a:lstStyle/>
          <a:p>
            <a:r>
              <a:rPr lang="en-US" dirty="0"/>
              <a:t>Data Advisory Committee </a:t>
            </a:r>
          </a:p>
        </p:txBody>
      </p:sp>
      <p:sp>
        <p:nvSpPr>
          <p:cNvPr id="3" name="Subtitle 2">
            <a:extLst>
              <a:ext uri="{FF2B5EF4-FFF2-40B4-BE49-F238E27FC236}">
                <a16:creationId xmlns:a16="http://schemas.microsoft.com/office/drawing/2014/main" id="{9573B24E-2B9F-4989-94D2-3F48BB298A24}"/>
              </a:ext>
            </a:extLst>
          </p:cNvPr>
          <p:cNvSpPr>
            <a:spLocks noGrp="1"/>
          </p:cNvSpPr>
          <p:nvPr>
            <p:ph type="subTitle" idx="1"/>
          </p:nvPr>
        </p:nvSpPr>
        <p:spPr/>
        <p:txBody>
          <a:bodyPr/>
          <a:lstStyle/>
          <a:p>
            <a:r>
              <a:rPr lang="en-US" dirty="0"/>
              <a:t>November 28, 2023</a:t>
            </a:r>
          </a:p>
        </p:txBody>
      </p:sp>
    </p:spTree>
    <p:extLst>
      <p:ext uri="{BB962C8B-B14F-4D97-AF65-F5344CB8AC3E}">
        <p14:creationId xmlns:p14="http://schemas.microsoft.com/office/powerpoint/2010/main" val="8671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BBF9F-16E6-45AE-9DB8-3C16ABB35928}"/>
              </a:ext>
            </a:extLst>
          </p:cNvPr>
          <p:cNvSpPr>
            <a:spLocks noGrp="1"/>
          </p:cNvSpPr>
          <p:nvPr>
            <p:ph type="title"/>
          </p:nvPr>
        </p:nvSpPr>
        <p:spPr/>
        <p:txBody>
          <a:bodyPr/>
          <a:lstStyle/>
          <a:p>
            <a:r>
              <a:rPr lang="en-US" dirty="0">
                <a:latin typeface="Arial Black" panose="020B0A04020102020204" pitchFamily="34" charset="0"/>
              </a:rPr>
              <a:t>HMIS User roles</a:t>
            </a:r>
          </a:p>
        </p:txBody>
      </p:sp>
      <p:sp>
        <p:nvSpPr>
          <p:cNvPr id="3" name="Content Placeholder 2">
            <a:extLst>
              <a:ext uri="{FF2B5EF4-FFF2-40B4-BE49-F238E27FC236}">
                <a16:creationId xmlns:a16="http://schemas.microsoft.com/office/drawing/2014/main" id="{CBCE378D-397B-4F40-904D-7151E3280B3C}"/>
              </a:ext>
            </a:extLst>
          </p:cNvPr>
          <p:cNvSpPr>
            <a:spLocks noGrp="1"/>
          </p:cNvSpPr>
          <p:nvPr>
            <p:ph idx="1"/>
          </p:nvPr>
        </p:nvSpPr>
        <p:spPr/>
        <p:txBody>
          <a:bodyPr>
            <a:normAutofit fontScale="92500" lnSpcReduction="10000"/>
          </a:bodyPr>
          <a:lstStyle/>
          <a:p>
            <a:r>
              <a:rPr lang="en-US" dirty="0"/>
              <a:t>Not all data from Community Services has been migrated to Clarity</a:t>
            </a:r>
          </a:p>
          <a:p>
            <a:pPr lvl="1"/>
            <a:r>
              <a:rPr lang="en-US" dirty="0"/>
              <a:t>All severance files from Community Services have been exported</a:t>
            </a:r>
          </a:p>
          <a:p>
            <a:endParaRPr lang="en-US" dirty="0"/>
          </a:p>
          <a:p>
            <a:r>
              <a:rPr lang="en-US" dirty="0"/>
              <a:t>Original contract with </a:t>
            </a:r>
            <a:r>
              <a:rPr lang="en-US" dirty="0" err="1"/>
              <a:t>BitFocus</a:t>
            </a:r>
            <a:r>
              <a:rPr lang="en-US" dirty="0"/>
              <a:t> requires formatting of data </a:t>
            </a:r>
            <a:r>
              <a:rPr lang="en-US" i="1" dirty="0"/>
              <a:t>before</a:t>
            </a:r>
            <a:r>
              <a:rPr lang="en-US" dirty="0"/>
              <a:t> they can import into Clarity</a:t>
            </a:r>
          </a:p>
          <a:p>
            <a:pPr lvl="1"/>
            <a:r>
              <a:rPr lang="en-US" dirty="0"/>
              <a:t>Extra charge from </a:t>
            </a:r>
            <a:r>
              <a:rPr lang="en-US" dirty="0" err="1"/>
              <a:t>BitFocus</a:t>
            </a:r>
            <a:r>
              <a:rPr lang="en-US" dirty="0"/>
              <a:t> to format data</a:t>
            </a:r>
          </a:p>
          <a:p>
            <a:endParaRPr lang="en-US" dirty="0"/>
          </a:p>
          <a:p>
            <a:r>
              <a:rPr lang="en-US" dirty="0"/>
              <a:t>Elizabeth Lockley had been hired to do the formatting, but currently unsure of the status</a:t>
            </a:r>
          </a:p>
          <a:p>
            <a:pPr lvl="1"/>
            <a:r>
              <a:rPr lang="en-US" dirty="0"/>
              <a:t>Elizabeth was told to stop by Partnership staff before the project was complete; waiting for word/funds to continue. Thurston will follow up with UM staff</a:t>
            </a:r>
          </a:p>
          <a:p>
            <a:endParaRPr lang="en-US" dirty="0"/>
          </a:p>
          <a:p>
            <a:endParaRPr lang="en-US" dirty="0"/>
          </a:p>
        </p:txBody>
      </p:sp>
    </p:spTree>
    <p:extLst>
      <p:ext uri="{BB962C8B-B14F-4D97-AF65-F5344CB8AC3E}">
        <p14:creationId xmlns:p14="http://schemas.microsoft.com/office/powerpoint/2010/main" val="2050108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BBF9F-16E6-45AE-9DB8-3C16ABB35928}"/>
              </a:ext>
            </a:extLst>
          </p:cNvPr>
          <p:cNvSpPr>
            <a:spLocks noGrp="1"/>
          </p:cNvSpPr>
          <p:nvPr>
            <p:ph type="title"/>
          </p:nvPr>
        </p:nvSpPr>
        <p:spPr/>
        <p:txBody>
          <a:bodyPr/>
          <a:lstStyle/>
          <a:p>
            <a:r>
              <a:rPr lang="en-US" dirty="0">
                <a:latin typeface="Arial Black" panose="020B0A04020102020204" pitchFamily="34" charset="0"/>
              </a:rPr>
              <a:t>Data left to Migrate from Community Services</a:t>
            </a:r>
          </a:p>
        </p:txBody>
      </p:sp>
      <p:sp>
        <p:nvSpPr>
          <p:cNvPr id="3" name="Content Placeholder 2">
            <a:extLst>
              <a:ext uri="{FF2B5EF4-FFF2-40B4-BE49-F238E27FC236}">
                <a16:creationId xmlns:a16="http://schemas.microsoft.com/office/drawing/2014/main" id="{CBCE378D-397B-4F40-904D-7151E3280B3C}"/>
              </a:ext>
            </a:extLst>
          </p:cNvPr>
          <p:cNvSpPr>
            <a:spLocks noGrp="1"/>
          </p:cNvSpPr>
          <p:nvPr>
            <p:ph idx="1"/>
          </p:nvPr>
        </p:nvSpPr>
        <p:spPr/>
        <p:txBody>
          <a:bodyPr>
            <a:normAutofit/>
          </a:bodyPr>
          <a:lstStyle/>
          <a:p>
            <a:r>
              <a:rPr lang="en-US" dirty="0"/>
              <a:t>We started this before everything fell apart</a:t>
            </a:r>
          </a:p>
          <a:p>
            <a:r>
              <a:rPr lang="en-US" dirty="0"/>
              <a:t>It has come to light that there was a big misunderstanding as to the visibility ramifications of sys admin licenses in particular</a:t>
            </a:r>
          </a:p>
          <a:p>
            <a:pPr lvl="1"/>
            <a:r>
              <a:rPr lang="en-US" dirty="0"/>
              <a:t>Sys admin licenses can see user data from all programs in the implementation, including those that have special visibility restrictions</a:t>
            </a:r>
          </a:p>
          <a:p>
            <a:r>
              <a:rPr lang="en-US" dirty="0"/>
              <a:t>Thurston was told by multiple sources that Wake currently has nearly </a:t>
            </a:r>
            <a:r>
              <a:rPr lang="en-US" i="1" dirty="0"/>
              <a:t>three times </a:t>
            </a:r>
            <a:r>
              <a:rPr lang="en-US" dirty="0"/>
              <a:t>the number of sys admin licenses than even </a:t>
            </a:r>
            <a:r>
              <a:rPr lang="en-US" dirty="0" err="1"/>
              <a:t>Bitfocus</a:t>
            </a:r>
            <a:r>
              <a:rPr lang="en-US" dirty="0"/>
              <a:t>’ largest clients</a:t>
            </a:r>
          </a:p>
          <a:p>
            <a:pPr lvl="1"/>
            <a:r>
              <a:rPr lang="en-US" dirty="0"/>
              <a:t>These licenses are very expensive</a:t>
            </a:r>
          </a:p>
          <a:p>
            <a:r>
              <a:rPr lang="en-US" dirty="0"/>
              <a:t>Propose inviting </a:t>
            </a:r>
            <a:r>
              <a:rPr lang="en-US" dirty="0" err="1"/>
              <a:t>Bitfocus</a:t>
            </a:r>
            <a:r>
              <a:rPr lang="en-US" dirty="0"/>
              <a:t> staff to next meeting to answer questions</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3597234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accent3">
                <a:lumMod val="95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520C6-A0AE-48FB-9E4A-588F0BD81D9A}"/>
              </a:ext>
            </a:extLst>
          </p:cNvPr>
          <p:cNvSpPr>
            <a:spLocks noGrp="1"/>
          </p:cNvSpPr>
          <p:nvPr>
            <p:ph type="title"/>
          </p:nvPr>
        </p:nvSpPr>
        <p:spPr/>
        <p:txBody>
          <a:bodyPr/>
          <a:lstStyle/>
          <a:p>
            <a:r>
              <a:rPr lang="en-US" dirty="0"/>
              <a:t>Parking Lot </a:t>
            </a:r>
          </a:p>
        </p:txBody>
      </p:sp>
      <p:sp>
        <p:nvSpPr>
          <p:cNvPr id="3" name="Content Placeholder 2">
            <a:extLst>
              <a:ext uri="{FF2B5EF4-FFF2-40B4-BE49-F238E27FC236}">
                <a16:creationId xmlns:a16="http://schemas.microsoft.com/office/drawing/2014/main" id="{04F03B23-AF2F-4643-A6A6-375FC7AD4A02}"/>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524548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0">
              <a:schemeClr val="accent3">
                <a:lumMod val="95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03238-FC0F-4FF9-8207-F1855E697952}"/>
              </a:ext>
            </a:extLst>
          </p:cNvPr>
          <p:cNvSpPr>
            <a:spLocks noGrp="1"/>
          </p:cNvSpPr>
          <p:nvPr>
            <p:ph type="title"/>
          </p:nvPr>
        </p:nvSpPr>
        <p:spPr/>
        <p:txBody>
          <a:bodyPr/>
          <a:lstStyle/>
          <a:p>
            <a:r>
              <a:rPr lang="en-US"/>
              <a:t>Adjourn</a:t>
            </a:r>
          </a:p>
        </p:txBody>
      </p:sp>
      <p:sp>
        <p:nvSpPr>
          <p:cNvPr id="3" name="Text Placeholder 2">
            <a:extLst>
              <a:ext uri="{FF2B5EF4-FFF2-40B4-BE49-F238E27FC236}">
                <a16:creationId xmlns:a16="http://schemas.microsoft.com/office/drawing/2014/main" id="{716BCA8A-E434-4471-8906-9EE0847CA085}"/>
              </a:ext>
            </a:extLst>
          </p:cNvPr>
          <p:cNvSpPr>
            <a:spLocks noGrp="1"/>
          </p:cNvSpPr>
          <p:nvPr>
            <p:ph sz="half" idx="1"/>
          </p:nvPr>
        </p:nvSpPr>
        <p:spPr>
          <a:xfrm>
            <a:off x="2772197" y="2076478"/>
            <a:ext cx="5181600" cy="4351338"/>
          </a:xfrm>
        </p:spPr>
        <p:txBody>
          <a:bodyPr anchor="ctr">
            <a:normAutofit/>
          </a:bodyPr>
          <a:lstStyle/>
          <a:p>
            <a:pPr marL="0" indent="0" algn="ctr">
              <a:buNone/>
            </a:pPr>
            <a:endParaRPr lang="en-US" b="1" dirty="0"/>
          </a:p>
          <a:p>
            <a:pPr marL="0" indent="0" algn="ctr">
              <a:buNone/>
            </a:pPr>
            <a:endParaRPr lang="en-US" b="1" dirty="0"/>
          </a:p>
          <a:p>
            <a:pPr marL="0" indent="0" algn="ctr">
              <a:buNone/>
            </a:pPr>
            <a:r>
              <a:rPr lang="en-US" b="1" dirty="0"/>
              <a:t>Next Meeting: </a:t>
            </a:r>
          </a:p>
          <a:p>
            <a:pPr marL="0" indent="0" algn="ctr">
              <a:buNone/>
            </a:pPr>
            <a:r>
              <a:rPr lang="en-US" b="1" dirty="0"/>
              <a:t>Tuesday, December 19, 2023 </a:t>
            </a:r>
          </a:p>
          <a:p>
            <a:pPr marL="0" indent="0" algn="ctr">
              <a:buNone/>
            </a:pPr>
            <a:r>
              <a:rPr lang="en-US" b="1" dirty="0"/>
              <a:t>9:00 A.M.</a:t>
            </a:r>
          </a:p>
          <a:p>
            <a:pPr algn="ctr"/>
            <a:endParaRPr lang="en-US" dirty="0"/>
          </a:p>
          <a:p>
            <a:pPr marL="0" indent="0" algn="ctr">
              <a:buNone/>
            </a:pPr>
            <a:endParaRPr lang="en-US" dirty="0"/>
          </a:p>
        </p:txBody>
      </p:sp>
      <p:pic>
        <p:nvPicPr>
          <p:cNvPr id="6" name="Graphic 5" descr="Daily calendar with solid fill">
            <a:extLst>
              <a:ext uri="{FF2B5EF4-FFF2-40B4-BE49-F238E27FC236}">
                <a16:creationId xmlns:a16="http://schemas.microsoft.com/office/drawing/2014/main" id="{32D47F39-86CD-41FC-81DE-FA1E77587D8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62764" y="2312123"/>
            <a:ext cx="914400" cy="914400"/>
          </a:xfrm>
          <a:prstGeom prst="rect">
            <a:avLst/>
          </a:prstGeom>
        </p:spPr>
      </p:pic>
    </p:spTree>
    <p:extLst>
      <p:ext uri="{BB962C8B-B14F-4D97-AF65-F5344CB8AC3E}">
        <p14:creationId xmlns:p14="http://schemas.microsoft.com/office/powerpoint/2010/main" val="1055763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accent3">
                <a:lumMod val="95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B0364-D4B2-4582-896C-8E41DBED3B35}"/>
              </a:ext>
            </a:extLst>
          </p:cNvPr>
          <p:cNvSpPr>
            <a:spLocks noGrp="1"/>
          </p:cNvSpPr>
          <p:nvPr>
            <p:ph type="title"/>
          </p:nvPr>
        </p:nvSpPr>
        <p:spPr>
          <a:xfrm>
            <a:off x="955198" y="1824037"/>
            <a:ext cx="3932237" cy="1600200"/>
          </a:xfrm>
        </p:spPr>
        <p:txBody>
          <a:bodyPr/>
          <a:lstStyle/>
          <a:p>
            <a:r>
              <a:rPr lang="en-US"/>
              <a:t>Welcome! </a:t>
            </a:r>
          </a:p>
        </p:txBody>
      </p:sp>
      <p:sp>
        <p:nvSpPr>
          <p:cNvPr id="3" name="Content Placeholder 2">
            <a:extLst>
              <a:ext uri="{FF2B5EF4-FFF2-40B4-BE49-F238E27FC236}">
                <a16:creationId xmlns:a16="http://schemas.microsoft.com/office/drawing/2014/main" id="{4CE3DC2A-5F02-442B-A1CC-9F616610B0D2}"/>
              </a:ext>
            </a:extLst>
          </p:cNvPr>
          <p:cNvSpPr>
            <a:spLocks noGrp="1"/>
          </p:cNvSpPr>
          <p:nvPr>
            <p:ph idx="1"/>
          </p:nvPr>
        </p:nvSpPr>
        <p:spPr/>
        <p:txBody>
          <a:bodyPr>
            <a:normAutofit/>
          </a:bodyPr>
          <a:lstStyle/>
          <a:p>
            <a:pPr algn="l" fontAlgn="base">
              <a:buFont typeface="Arial" panose="020B0604020202020204" pitchFamily="34" charset="0"/>
              <a:buChar char="•"/>
            </a:pPr>
            <a:r>
              <a:rPr lang="en-US" b="1" dirty="0">
                <a:latin typeface="Arial" panose="020B0604020202020204" pitchFamily="34" charset="0"/>
                <a:cs typeface="Arial" panose="020B0604020202020204" pitchFamily="34" charset="0"/>
              </a:rPr>
              <a:t>Arlene Smith</a:t>
            </a:r>
          </a:p>
          <a:p>
            <a:pPr algn="l" fontAlgn="base">
              <a:buFont typeface="Arial" panose="020B0604020202020204" pitchFamily="34" charset="0"/>
              <a:buChar char="•"/>
            </a:pPr>
            <a:r>
              <a:rPr lang="en-US" b="1" dirty="0">
                <a:latin typeface="Arial" panose="020B0604020202020204" pitchFamily="34" charset="0"/>
                <a:cs typeface="Arial" panose="020B0604020202020204" pitchFamily="34" charset="0"/>
              </a:rPr>
              <a:t>Kristin Morris</a:t>
            </a:r>
          </a:p>
          <a:p>
            <a:pPr algn="l" fontAlgn="base">
              <a:buFont typeface="Arial" panose="020B0604020202020204" pitchFamily="34" charset="0"/>
              <a:buChar char="•"/>
            </a:pPr>
            <a:r>
              <a:rPr lang="en-US" b="1" dirty="0">
                <a:latin typeface="Arial" panose="020B0604020202020204" pitchFamily="34" charset="0"/>
                <a:cs typeface="Arial" panose="020B0604020202020204" pitchFamily="34" charset="0"/>
              </a:rPr>
              <a:t>Frank </a:t>
            </a:r>
            <a:r>
              <a:rPr lang="en-US" b="1" dirty="0" err="1">
                <a:latin typeface="Arial" panose="020B0604020202020204" pitchFamily="34" charset="0"/>
                <a:cs typeface="Arial" panose="020B0604020202020204" pitchFamily="34" charset="0"/>
              </a:rPr>
              <a:t>Baldiga</a:t>
            </a:r>
            <a:endParaRPr lang="en-US" b="1" dirty="0">
              <a:latin typeface="Arial" panose="020B0604020202020204" pitchFamily="34" charset="0"/>
              <a:cs typeface="Arial" panose="020B0604020202020204" pitchFamily="34" charset="0"/>
            </a:endParaRPr>
          </a:p>
          <a:p>
            <a:pPr algn="l" fontAlgn="base">
              <a:buFont typeface="Arial" panose="020B0604020202020204" pitchFamily="34" charset="0"/>
              <a:buChar char="•"/>
            </a:pPr>
            <a:r>
              <a:rPr lang="en-US" b="1" i="0" dirty="0">
                <a:effectLst/>
                <a:latin typeface="Arial" panose="020B0604020202020204" pitchFamily="34" charset="0"/>
                <a:cs typeface="Arial" panose="020B0604020202020204" pitchFamily="34" charset="0"/>
              </a:rPr>
              <a:t>Kathy Johnson</a:t>
            </a:r>
          </a:p>
          <a:p>
            <a:pPr algn="l" fontAlgn="base">
              <a:buFont typeface="Arial" panose="020B0604020202020204" pitchFamily="34" charset="0"/>
              <a:buChar char="•"/>
            </a:pPr>
            <a:r>
              <a:rPr lang="en-US" b="1" i="0" dirty="0">
                <a:effectLst/>
                <a:latin typeface="Arial" panose="020B0604020202020204" pitchFamily="34" charset="0"/>
                <a:cs typeface="Arial" panose="020B0604020202020204" pitchFamily="34" charset="0"/>
              </a:rPr>
              <a:t>Vanessa K</a:t>
            </a:r>
            <a:r>
              <a:rPr lang="en-US" b="1" dirty="0">
                <a:latin typeface="Arial" panose="020B0604020202020204" pitchFamily="34" charset="0"/>
                <a:cs typeface="Arial" panose="020B0604020202020204" pitchFamily="34" charset="0"/>
              </a:rPr>
              <a:t>opp</a:t>
            </a:r>
          </a:p>
          <a:p>
            <a:pPr algn="l" fontAlgn="base">
              <a:buFont typeface="Arial" panose="020B0604020202020204" pitchFamily="34" charset="0"/>
              <a:buChar char="•"/>
            </a:pPr>
            <a:r>
              <a:rPr lang="en-US" b="1" i="0" dirty="0">
                <a:effectLst/>
                <a:latin typeface="Arial" panose="020B0604020202020204" pitchFamily="34" charset="0"/>
                <a:cs typeface="Arial" panose="020B0604020202020204" pitchFamily="34" charset="0"/>
              </a:rPr>
              <a:t>Thurston Alexander-Smith (chair)</a:t>
            </a:r>
            <a:endParaRPr lang="en-US" b="0" i="0" dirty="0">
              <a:effectLst/>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948603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accent3">
                <a:lumMod val="95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B0364-D4B2-4582-896C-8E41DBED3B35}"/>
              </a:ext>
            </a:extLst>
          </p:cNvPr>
          <p:cNvSpPr>
            <a:spLocks noGrp="1"/>
          </p:cNvSpPr>
          <p:nvPr>
            <p:ph type="title"/>
          </p:nvPr>
        </p:nvSpPr>
        <p:spPr>
          <a:xfrm>
            <a:off x="928565" y="987425"/>
            <a:ext cx="3932237" cy="1600200"/>
          </a:xfrm>
        </p:spPr>
        <p:txBody>
          <a:bodyPr/>
          <a:lstStyle/>
          <a:p>
            <a:r>
              <a:rPr lang="en-US"/>
              <a:t>Agenda</a:t>
            </a:r>
          </a:p>
        </p:txBody>
      </p:sp>
      <p:sp>
        <p:nvSpPr>
          <p:cNvPr id="3" name="Content Placeholder 2">
            <a:extLst>
              <a:ext uri="{FF2B5EF4-FFF2-40B4-BE49-F238E27FC236}">
                <a16:creationId xmlns:a16="http://schemas.microsoft.com/office/drawing/2014/main" id="{4CE3DC2A-5F02-442B-A1CC-9F616610B0D2}"/>
              </a:ext>
            </a:extLst>
          </p:cNvPr>
          <p:cNvSpPr>
            <a:spLocks noGrp="1"/>
          </p:cNvSpPr>
          <p:nvPr>
            <p:ph idx="1"/>
          </p:nvPr>
        </p:nvSpPr>
        <p:spPr/>
        <p:txBody>
          <a:bodyPr>
            <a:normAutofit fontScale="92500" lnSpcReduction="20000"/>
          </a:bodyPr>
          <a:lstStyle/>
          <a:p>
            <a:r>
              <a:rPr lang="en-US" dirty="0">
                <a:latin typeface="Arial Black" panose="020B0A04020102020204" pitchFamily="34" charset="0"/>
              </a:rPr>
              <a:t>PIT/HIC – our role</a:t>
            </a:r>
          </a:p>
          <a:p>
            <a:r>
              <a:rPr lang="en-US" dirty="0">
                <a:latin typeface="Arial Black" panose="020B0A04020102020204" pitchFamily="34" charset="0"/>
              </a:rPr>
              <a:t>Approval of HMIS Lead RFP </a:t>
            </a:r>
          </a:p>
          <a:p>
            <a:r>
              <a:rPr lang="en-US" dirty="0">
                <a:latin typeface="Arial Black" panose="020B0A04020102020204" pitchFamily="34" charset="0"/>
              </a:rPr>
              <a:t>RFP Release Process</a:t>
            </a:r>
          </a:p>
          <a:p>
            <a:r>
              <a:rPr lang="en-US" dirty="0">
                <a:latin typeface="Arial Black" panose="020B0A04020102020204" pitchFamily="34" charset="0"/>
              </a:rPr>
              <a:t>Timelines and assignments of RFP tasks</a:t>
            </a:r>
          </a:p>
          <a:p>
            <a:r>
              <a:rPr lang="en-US" dirty="0">
                <a:latin typeface="Arial Black" panose="020B0A04020102020204" pitchFamily="34" charset="0"/>
              </a:rPr>
              <a:t>Quick questions</a:t>
            </a:r>
          </a:p>
          <a:p>
            <a:pPr marL="0" indent="0">
              <a:buNone/>
            </a:pPr>
            <a:r>
              <a:rPr lang="en-US" dirty="0">
                <a:latin typeface="Arial Black" panose="020B0A04020102020204" pitchFamily="34" charset="0"/>
              </a:rPr>
              <a:t>For December:</a:t>
            </a:r>
          </a:p>
          <a:p>
            <a:r>
              <a:rPr lang="en-US" dirty="0">
                <a:latin typeface="Arial Black" panose="020B0A04020102020204" pitchFamily="34" charset="0"/>
              </a:rPr>
              <a:t>HMIS related documents</a:t>
            </a:r>
          </a:p>
          <a:p>
            <a:r>
              <a:rPr lang="en-US" dirty="0">
                <a:latin typeface="Arial Black" panose="020B0A04020102020204" pitchFamily="34" charset="0"/>
              </a:rPr>
              <a:t>Data left to Migrate from Community Services</a:t>
            </a:r>
          </a:p>
          <a:p>
            <a:r>
              <a:rPr lang="en-US" dirty="0">
                <a:latin typeface="Arial Black" panose="020B0A04020102020204" pitchFamily="34" charset="0"/>
              </a:rPr>
              <a:t>HMIS User roles</a:t>
            </a:r>
          </a:p>
          <a:p>
            <a:endParaRPr lang="en-US" dirty="0">
              <a:latin typeface="Arial Black" panose="020B0A04020102020204" pitchFamily="34" charset="0"/>
            </a:endParaRPr>
          </a:p>
        </p:txBody>
      </p:sp>
    </p:spTree>
    <p:extLst>
      <p:ext uri="{BB962C8B-B14F-4D97-AF65-F5344CB8AC3E}">
        <p14:creationId xmlns:p14="http://schemas.microsoft.com/office/powerpoint/2010/main" val="1247020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BBF9F-16E6-45AE-9DB8-3C16ABB35928}"/>
              </a:ext>
            </a:extLst>
          </p:cNvPr>
          <p:cNvSpPr>
            <a:spLocks noGrp="1"/>
          </p:cNvSpPr>
          <p:nvPr>
            <p:ph type="title"/>
          </p:nvPr>
        </p:nvSpPr>
        <p:spPr/>
        <p:txBody>
          <a:bodyPr/>
          <a:lstStyle/>
          <a:p>
            <a:r>
              <a:rPr lang="en-US" dirty="0">
                <a:latin typeface="Arial Black" panose="020B0A04020102020204" pitchFamily="34" charset="0"/>
              </a:rPr>
              <a:t>PIT/HIC – our role</a:t>
            </a:r>
          </a:p>
        </p:txBody>
      </p:sp>
      <p:sp>
        <p:nvSpPr>
          <p:cNvPr id="3" name="Content Placeholder 2">
            <a:extLst>
              <a:ext uri="{FF2B5EF4-FFF2-40B4-BE49-F238E27FC236}">
                <a16:creationId xmlns:a16="http://schemas.microsoft.com/office/drawing/2014/main" id="{CBCE378D-397B-4F40-904D-7151E3280B3C}"/>
              </a:ext>
            </a:extLst>
          </p:cNvPr>
          <p:cNvSpPr>
            <a:spLocks noGrp="1"/>
          </p:cNvSpPr>
          <p:nvPr>
            <p:ph idx="1"/>
          </p:nvPr>
        </p:nvSpPr>
        <p:spPr/>
        <p:txBody>
          <a:bodyPr>
            <a:normAutofit/>
          </a:bodyPr>
          <a:lstStyle/>
          <a:p>
            <a:r>
              <a:rPr lang="en-US" dirty="0"/>
              <a:t>PIT/HIC committee has started to meet; DAC should be represented. Volunteers?</a:t>
            </a:r>
          </a:p>
          <a:p>
            <a:endParaRPr lang="en-US" dirty="0"/>
          </a:p>
          <a:p>
            <a:r>
              <a:rPr lang="en-US" dirty="0"/>
              <a:t>Confirming sheltered count process with </a:t>
            </a:r>
            <a:r>
              <a:rPr lang="en-US" dirty="0" err="1"/>
              <a:t>BitFocus</a:t>
            </a:r>
            <a:endParaRPr lang="en-US" dirty="0"/>
          </a:p>
          <a:p>
            <a:endParaRPr lang="en-US" dirty="0"/>
          </a:p>
          <a:p>
            <a:r>
              <a:rPr lang="en-US" dirty="0"/>
              <a:t>Deciding mechanics of Unsheltered count</a:t>
            </a:r>
          </a:p>
          <a:p>
            <a:pPr lvl="1"/>
            <a:r>
              <a:rPr lang="en-US" dirty="0"/>
              <a:t>Do we continue with Harvest Your Data?</a:t>
            </a:r>
          </a:p>
          <a:p>
            <a:pPr lvl="1"/>
            <a:r>
              <a:rPr lang="en-US" dirty="0"/>
              <a:t>If so, securing post count analysis from Elizabeth Lockley (she has already made a handshake agreement via email to assist)</a:t>
            </a:r>
          </a:p>
          <a:p>
            <a:endParaRPr lang="en-US" dirty="0"/>
          </a:p>
          <a:p>
            <a:endParaRPr lang="en-US" dirty="0"/>
          </a:p>
        </p:txBody>
      </p:sp>
    </p:spTree>
    <p:extLst>
      <p:ext uri="{BB962C8B-B14F-4D97-AF65-F5344CB8AC3E}">
        <p14:creationId xmlns:p14="http://schemas.microsoft.com/office/powerpoint/2010/main" val="553983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accent3">
                <a:lumMod val="95000"/>
              </a:schemeClr>
            </a:gs>
            <a:gs pos="10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BBF9F-16E6-45AE-9DB8-3C16ABB35928}"/>
              </a:ext>
            </a:extLst>
          </p:cNvPr>
          <p:cNvSpPr>
            <a:spLocks noGrp="1"/>
          </p:cNvSpPr>
          <p:nvPr>
            <p:ph type="title"/>
          </p:nvPr>
        </p:nvSpPr>
        <p:spPr/>
        <p:txBody>
          <a:bodyPr/>
          <a:lstStyle/>
          <a:p>
            <a:r>
              <a:rPr lang="en-US" dirty="0"/>
              <a:t>HMIS RFP</a:t>
            </a:r>
          </a:p>
        </p:txBody>
      </p:sp>
      <p:sp>
        <p:nvSpPr>
          <p:cNvPr id="3" name="Content Placeholder 2">
            <a:extLst>
              <a:ext uri="{FF2B5EF4-FFF2-40B4-BE49-F238E27FC236}">
                <a16:creationId xmlns:a16="http://schemas.microsoft.com/office/drawing/2014/main" id="{CBCE378D-397B-4F40-904D-7151E3280B3C}"/>
              </a:ext>
            </a:extLst>
          </p:cNvPr>
          <p:cNvSpPr>
            <a:spLocks noGrp="1"/>
          </p:cNvSpPr>
          <p:nvPr>
            <p:ph idx="1"/>
          </p:nvPr>
        </p:nvSpPr>
        <p:spPr/>
        <p:txBody>
          <a:bodyPr>
            <a:normAutofit/>
          </a:bodyPr>
          <a:lstStyle/>
          <a:p>
            <a:r>
              <a:rPr lang="en-US" dirty="0"/>
              <a:t>RFP is ready to be approved by the CoC membership at the next meeting (12/11/2023)</a:t>
            </a:r>
          </a:p>
          <a:p>
            <a:r>
              <a:rPr lang="en-US" dirty="0"/>
              <a:t>Only one comment received; contained one grammar correction and clarifying questions (Available upon request)</a:t>
            </a:r>
          </a:p>
          <a:p>
            <a:r>
              <a:rPr lang="en-US" dirty="0"/>
              <a:t>Big Question: how do we get this RFP in front of the right folks?</a:t>
            </a:r>
          </a:p>
          <a:p>
            <a:pPr lvl="1"/>
            <a:r>
              <a:rPr lang="en-US" dirty="0"/>
              <a:t>Ideas?</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760085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EC137-B573-42C6-8F42-25EB7DC4845D}"/>
              </a:ext>
            </a:extLst>
          </p:cNvPr>
          <p:cNvSpPr>
            <a:spLocks noGrp="1"/>
          </p:cNvSpPr>
          <p:nvPr>
            <p:ph type="title"/>
          </p:nvPr>
        </p:nvSpPr>
        <p:spPr/>
        <p:txBody>
          <a:bodyPr>
            <a:normAutofit/>
          </a:bodyPr>
          <a:lstStyle/>
          <a:p>
            <a:r>
              <a:rPr lang="en-US" sz="3200" dirty="0"/>
              <a:t>RFP Release Process</a:t>
            </a:r>
          </a:p>
        </p:txBody>
      </p:sp>
      <p:sp>
        <p:nvSpPr>
          <p:cNvPr id="3" name="Content Placeholder 2">
            <a:extLst>
              <a:ext uri="{FF2B5EF4-FFF2-40B4-BE49-F238E27FC236}">
                <a16:creationId xmlns:a16="http://schemas.microsoft.com/office/drawing/2014/main" id="{28BE90CC-57F0-49EE-B379-93412AD22CFB}"/>
              </a:ext>
            </a:extLst>
          </p:cNvPr>
          <p:cNvSpPr>
            <a:spLocks noGrp="1"/>
          </p:cNvSpPr>
          <p:nvPr>
            <p:ph idx="1"/>
          </p:nvPr>
        </p:nvSpPr>
        <p:spPr>
          <a:xfrm>
            <a:off x="838200" y="1322364"/>
            <a:ext cx="10515600" cy="4854600"/>
          </a:xfrm>
        </p:spPr>
        <p:txBody>
          <a:bodyPr>
            <a:normAutofit/>
          </a:bodyPr>
          <a:lstStyle/>
          <a:p>
            <a:pPr marL="0" indent="0">
              <a:buNone/>
            </a:pPr>
            <a:r>
              <a:rPr lang="en-US" dirty="0"/>
              <a:t>What we have so far:</a:t>
            </a:r>
          </a:p>
          <a:p>
            <a:pPr marL="0" indent="0">
              <a:buNone/>
            </a:pPr>
            <a:endParaRPr lang="en-US" dirty="0"/>
          </a:p>
          <a:p>
            <a:r>
              <a:rPr lang="en-US" dirty="0">
                <a:effectLst/>
              </a:rPr>
              <a:t>Release date: </a:t>
            </a:r>
            <a:r>
              <a:rPr lang="en-US" dirty="0"/>
              <a:t>Originally we selected the date of 12/19/2023, but can be released immediately upon approval; do we want to suggest moving up the release date to 12/12/2023?</a:t>
            </a:r>
          </a:p>
          <a:p>
            <a:endParaRPr lang="en-US" dirty="0"/>
          </a:p>
          <a:p>
            <a:pPr marL="0">
              <a:spcBef>
                <a:spcPts val="0"/>
              </a:spcBef>
              <a:buFont typeface="Arial" panose="020B0604020202020204" pitchFamily="34" charset="0"/>
              <a:buChar char="•"/>
            </a:pPr>
            <a:r>
              <a:rPr lang="en-US" dirty="0">
                <a:effectLst/>
              </a:rPr>
              <a:t>Proposals due Friday, February 16, 2024 at 3:00pm</a:t>
            </a:r>
          </a:p>
          <a:p>
            <a:pPr marL="0">
              <a:spcBef>
                <a:spcPts val="0"/>
              </a:spcBef>
              <a:buFont typeface="Arial" panose="020B0604020202020204" pitchFamily="34" charset="0"/>
              <a:buChar char="•"/>
            </a:pPr>
            <a:endParaRPr lang="en-US" dirty="0"/>
          </a:p>
          <a:p>
            <a:pPr marL="0">
              <a:spcBef>
                <a:spcPts val="0"/>
              </a:spcBef>
              <a:buFont typeface="Arial" panose="020B0604020202020204" pitchFamily="34" charset="0"/>
              <a:buChar char="•"/>
            </a:pPr>
            <a:r>
              <a:rPr lang="en-US" dirty="0">
                <a:effectLst/>
              </a:rPr>
              <a:t>Any additional comments? </a:t>
            </a:r>
          </a:p>
          <a:p>
            <a:pPr marL="0">
              <a:spcBef>
                <a:spcPts val="0"/>
              </a:spcBef>
              <a:buFont typeface="Arial" panose="020B0604020202020204" pitchFamily="34" charset="0"/>
              <a:buChar char="•"/>
            </a:pPr>
            <a:endParaRPr lang="en-US" dirty="0"/>
          </a:p>
          <a:p>
            <a:pPr marL="0">
              <a:spcBef>
                <a:spcPts val="0"/>
              </a:spcBef>
              <a:buFont typeface="Arial" panose="020B0604020202020204" pitchFamily="34" charset="0"/>
              <a:buChar char="•"/>
            </a:pPr>
            <a:r>
              <a:rPr lang="en-US" dirty="0">
                <a:effectLst/>
              </a:rPr>
              <a:t>And THANK YOU FOR ALL YOUR HARD WORK</a:t>
            </a:r>
          </a:p>
          <a:p>
            <a:pPr marL="0" indent="0">
              <a:buNone/>
            </a:pPr>
            <a:endParaRPr lang="en-US" dirty="0"/>
          </a:p>
          <a:p>
            <a:pPr lvl="1"/>
            <a:endParaRPr lang="en-US" dirty="0"/>
          </a:p>
        </p:txBody>
      </p:sp>
    </p:spTree>
    <p:extLst>
      <p:ext uri="{BB962C8B-B14F-4D97-AF65-F5344CB8AC3E}">
        <p14:creationId xmlns:p14="http://schemas.microsoft.com/office/powerpoint/2010/main" val="1321122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BBF9F-16E6-45AE-9DB8-3C16ABB35928}"/>
              </a:ext>
            </a:extLst>
          </p:cNvPr>
          <p:cNvSpPr>
            <a:spLocks noGrp="1"/>
          </p:cNvSpPr>
          <p:nvPr>
            <p:ph type="title"/>
          </p:nvPr>
        </p:nvSpPr>
        <p:spPr/>
        <p:txBody>
          <a:bodyPr>
            <a:normAutofit/>
          </a:bodyPr>
          <a:lstStyle/>
          <a:p>
            <a:r>
              <a:rPr lang="en-US" sz="3200" dirty="0"/>
              <a:t>Timelines and assignments of RFP tasks</a:t>
            </a:r>
          </a:p>
        </p:txBody>
      </p:sp>
      <p:sp>
        <p:nvSpPr>
          <p:cNvPr id="3" name="Content Placeholder 2">
            <a:extLst>
              <a:ext uri="{FF2B5EF4-FFF2-40B4-BE49-F238E27FC236}">
                <a16:creationId xmlns:a16="http://schemas.microsoft.com/office/drawing/2014/main" id="{CBCE378D-397B-4F40-904D-7151E3280B3C}"/>
              </a:ext>
            </a:extLst>
          </p:cNvPr>
          <p:cNvSpPr>
            <a:spLocks noGrp="1"/>
          </p:cNvSpPr>
          <p:nvPr>
            <p:ph idx="1"/>
          </p:nvPr>
        </p:nvSpPr>
        <p:spPr/>
        <p:txBody>
          <a:bodyPr>
            <a:normAutofit fontScale="92500" lnSpcReduction="10000"/>
          </a:bodyPr>
          <a:lstStyle/>
          <a:p>
            <a:pPr marL="0" indent="0">
              <a:buNone/>
            </a:pPr>
            <a:r>
              <a:rPr lang="en-US" dirty="0"/>
              <a:t>Next steps: Scoring processes and scoring committee</a:t>
            </a:r>
          </a:p>
          <a:p>
            <a:pPr marL="0" indent="0">
              <a:buNone/>
            </a:pPr>
            <a:endParaRPr lang="en-US" dirty="0"/>
          </a:p>
          <a:p>
            <a:r>
              <a:rPr lang="en-US" dirty="0"/>
              <a:t>Timeline</a:t>
            </a:r>
          </a:p>
          <a:p>
            <a:pPr lvl="1"/>
            <a:r>
              <a:rPr lang="en-US" dirty="0"/>
              <a:t>Committee chosen by?</a:t>
            </a:r>
          </a:p>
          <a:p>
            <a:pPr lvl="1"/>
            <a:r>
              <a:rPr lang="en-US" dirty="0"/>
              <a:t>Scoring rubric out for approval from the Governance committee / general membership?</a:t>
            </a:r>
          </a:p>
          <a:p>
            <a:r>
              <a:rPr lang="en-US" dirty="0"/>
              <a:t>Committee</a:t>
            </a:r>
          </a:p>
          <a:p>
            <a:pPr lvl="1"/>
            <a:r>
              <a:rPr lang="en-US" dirty="0"/>
              <a:t>Who should be there?</a:t>
            </a:r>
          </a:p>
          <a:p>
            <a:pPr lvl="1"/>
            <a:r>
              <a:rPr lang="en-US" dirty="0"/>
              <a:t>Call for applicants at the next CoC membership meeting?</a:t>
            </a:r>
          </a:p>
          <a:p>
            <a:r>
              <a:rPr lang="en-US" dirty="0"/>
              <a:t>Scorecards</a:t>
            </a:r>
          </a:p>
          <a:p>
            <a:pPr lvl="1"/>
            <a:r>
              <a:rPr lang="en-US" dirty="0"/>
              <a:t>Where do we start?</a:t>
            </a:r>
          </a:p>
          <a:p>
            <a:endParaRPr lang="en-US" dirty="0"/>
          </a:p>
          <a:p>
            <a:endParaRPr lang="en-US" dirty="0"/>
          </a:p>
        </p:txBody>
      </p:sp>
    </p:spTree>
    <p:extLst>
      <p:ext uri="{BB962C8B-B14F-4D97-AF65-F5344CB8AC3E}">
        <p14:creationId xmlns:p14="http://schemas.microsoft.com/office/powerpoint/2010/main" val="499337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14BB7-1CB4-80D9-031D-A17649DC595A}"/>
              </a:ext>
            </a:extLst>
          </p:cNvPr>
          <p:cNvSpPr>
            <a:spLocks noGrp="1"/>
          </p:cNvSpPr>
          <p:nvPr>
            <p:ph type="title"/>
          </p:nvPr>
        </p:nvSpPr>
        <p:spPr/>
        <p:txBody>
          <a:bodyPr/>
          <a:lstStyle/>
          <a:p>
            <a:r>
              <a:rPr lang="en-US" dirty="0"/>
              <a:t>Quick questions </a:t>
            </a:r>
          </a:p>
        </p:txBody>
      </p:sp>
      <p:sp>
        <p:nvSpPr>
          <p:cNvPr id="3" name="Content Placeholder 2">
            <a:extLst>
              <a:ext uri="{FF2B5EF4-FFF2-40B4-BE49-F238E27FC236}">
                <a16:creationId xmlns:a16="http://schemas.microsoft.com/office/drawing/2014/main" id="{1E4CC67F-D5E5-9528-8A12-89B32EF7E9A9}"/>
              </a:ext>
            </a:extLst>
          </p:cNvPr>
          <p:cNvSpPr>
            <a:spLocks noGrp="1"/>
          </p:cNvSpPr>
          <p:nvPr>
            <p:ph idx="1"/>
          </p:nvPr>
        </p:nvSpPr>
        <p:spPr/>
        <p:txBody>
          <a:bodyPr/>
          <a:lstStyle/>
          <a:p>
            <a:r>
              <a:rPr lang="en-US" dirty="0"/>
              <a:t>Salvation Army request for “</a:t>
            </a:r>
            <a:r>
              <a:rPr lang="en-US" dirty="0" err="1"/>
              <a:t>Stellavised</a:t>
            </a:r>
            <a:r>
              <a:rPr lang="en-US" dirty="0"/>
              <a:t>” data</a:t>
            </a:r>
          </a:p>
          <a:p>
            <a:r>
              <a:rPr lang="en-US" dirty="0"/>
              <a:t>LSA – bring to December meeting</a:t>
            </a:r>
          </a:p>
          <a:p>
            <a:r>
              <a:rPr lang="en-US" dirty="0"/>
              <a:t>New committee applicants</a:t>
            </a:r>
          </a:p>
          <a:p>
            <a:r>
              <a:rPr lang="en-US" dirty="0"/>
              <a:t>For next month: BNL update; currently not working as needed. Salvation army staff is following up with </a:t>
            </a:r>
            <a:r>
              <a:rPr lang="en-US" dirty="0" err="1"/>
              <a:t>Bitfocus</a:t>
            </a:r>
            <a:endParaRPr lang="en-US" dirty="0"/>
          </a:p>
        </p:txBody>
      </p:sp>
    </p:spTree>
    <p:extLst>
      <p:ext uri="{BB962C8B-B14F-4D97-AF65-F5344CB8AC3E}">
        <p14:creationId xmlns:p14="http://schemas.microsoft.com/office/powerpoint/2010/main" val="3514477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BBF9F-16E6-45AE-9DB8-3C16ABB35928}"/>
              </a:ext>
            </a:extLst>
          </p:cNvPr>
          <p:cNvSpPr>
            <a:spLocks noGrp="1"/>
          </p:cNvSpPr>
          <p:nvPr>
            <p:ph type="title"/>
          </p:nvPr>
        </p:nvSpPr>
        <p:spPr/>
        <p:txBody>
          <a:bodyPr/>
          <a:lstStyle/>
          <a:p>
            <a:r>
              <a:rPr lang="en-US" dirty="0">
                <a:latin typeface="Arial Black" panose="020B0A04020102020204" pitchFamily="34" charset="0"/>
              </a:rPr>
              <a:t>HMIS related documents</a:t>
            </a:r>
          </a:p>
        </p:txBody>
      </p:sp>
      <p:sp>
        <p:nvSpPr>
          <p:cNvPr id="3" name="Content Placeholder 2">
            <a:extLst>
              <a:ext uri="{FF2B5EF4-FFF2-40B4-BE49-F238E27FC236}">
                <a16:creationId xmlns:a16="http://schemas.microsoft.com/office/drawing/2014/main" id="{CBCE378D-397B-4F40-904D-7151E3280B3C}"/>
              </a:ext>
            </a:extLst>
          </p:cNvPr>
          <p:cNvSpPr>
            <a:spLocks noGrp="1"/>
          </p:cNvSpPr>
          <p:nvPr>
            <p:ph idx="1"/>
          </p:nvPr>
        </p:nvSpPr>
        <p:spPr/>
        <p:txBody>
          <a:bodyPr>
            <a:normAutofit/>
          </a:bodyPr>
          <a:lstStyle/>
          <a:p>
            <a:r>
              <a:rPr lang="en-US" dirty="0"/>
              <a:t>Urban Ministries has copies of the last approved P&amp;Ps from last March</a:t>
            </a:r>
          </a:p>
          <a:p>
            <a:r>
              <a:rPr lang="en-US" dirty="0" err="1"/>
              <a:t>Bitfocus</a:t>
            </a:r>
            <a:r>
              <a:rPr lang="en-US" dirty="0"/>
              <a:t>’ staff is moving forward with previous documents until we can review</a:t>
            </a:r>
          </a:p>
          <a:p>
            <a:r>
              <a:rPr lang="en-US" dirty="0"/>
              <a:t>Should we set a date for a major review after the RFP process is complete?</a:t>
            </a:r>
          </a:p>
          <a:p>
            <a:r>
              <a:rPr lang="en-US" dirty="0"/>
              <a:t>Currently no executed sharing agreement, and no visibility restrictions for programs that require it (RHY, PATH, HOPWA)</a:t>
            </a:r>
          </a:p>
          <a:p>
            <a:pPr lvl="1"/>
            <a:r>
              <a:rPr lang="en-US" dirty="0"/>
              <a:t>This should scare everyone to death!</a:t>
            </a:r>
          </a:p>
          <a:p>
            <a:pPr marL="0" indent="0">
              <a:buNone/>
            </a:pPr>
            <a:endParaRPr lang="en-US" dirty="0"/>
          </a:p>
          <a:p>
            <a:endParaRPr lang="en-US" dirty="0"/>
          </a:p>
        </p:txBody>
      </p:sp>
    </p:spTree>
    <p:extLst>
      <p:ext uri="{BB962C8B-B14F-4D97-AF65-F5344CB8AC3E}">
        <p14:creationId xmlns:p14="http://schemas.microsoft.com/office/powerpoint/2010/main" val="3320060513"/>
      </p:ext>
    </p:extLst>
  </p:cSld>
  <p:clrMapOvr>
    <a:masterClrMapping/>
  </p:clrMapOvr>
</p:sld>
</file>

<file path=ppt/theme/theme1.xml><?xml version="1.0" encoding="utf-8"?>
<a:theme xmlns:a="http://schemas.openxmlformats.org/drawingml/2006/main" name="1_Custom Design">
  <a:themeElements>
    <a:clrScheme name="Custom 9">
      <a:dk1>
        <a:srgbClr val="F2F2F2"/>
      </a:dk1>
      <a:lt1>
        <a:srgbClr val="D8D8D8"/>
      </a:lt1>
      <a:dk2>
        <a:srgbClr val="233F70"/>
      </a:dk2>
      <a:lt2>
        <a:srgbClr val="70AD47"/>
      </a:lt2>
      <a:accent1>
        <a:srgbClr val="538135"/>
      </a:accent1>
      <a:accent2>
        <a:srgbClr val="2F5496"/>
      </a:accent2>
      <a:accent3>
        <a:srgbClr val="70AD47"/>
      </a:accent3>
      <a:accent4>
        <a:srgbClr val="FFFFFF"/>
      </a:accent4>
      <a:accent5>
        <a:srgbClr val="A5A5A5"/>
      </a:accent5>
      <a:accent6>
        <a:srgbClr val="70AD47"/>
      </a:accent6>
      <a:hlink>
        <a:srgbClr val="FF9900"/>
      </a:hlink>
      <a:folHlink>
        <a:srgbClr val="FF99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5C8B1789-941F-4F51-BEEC-D480250C2C94}" vid="{E00A9527-9BF7-4C09-A5DE-6FD8C069F99B}"/>
    </a:ext>
  </a:extLst>
</a:theme>
</file>

<file path=ppt/theme/theme2.xml><?xml version="1.0" encoding="utf-8"?>
<a:theme xmlns:a="http://schemas.openxmlformats.org/drawingml/2006/main" name="Office Theme">
  <a:themeElements>
    <a:clrScheme name="Custom 11">
      <a:dk1>
        <a:srgbClr val="233F70"/>
      </a:dk1>
      <a:lt1>
        <a:srgbClr val="F2F2F2"/>
      </a:lt1>
      <a:dk2>
        <a:srgbClr val="538135"/>
      </a:dk2>
      <a:lt2>
        <a:srgbClr val="D9D9D9"/>
      </a:lt2>
      <a:accent1>
        <a:srgbClr val="2F5496"/>
      </a:accent1>
      <a:accent2>
        <a:srgbClr val="70AD47"/>
      </a:accent2>
      <a:accent3>
        <a:srgbClr val="FFFFFF"/>
      </a:accent3>
      <a:accent4>
        <a:srgbClr val="F2F2F2"/>
      </a:accent4>
      <a:accent5>
        <a:srgbClr val="A5A5A5"/>
      </a:accent5>
      <a:accent6>
        <a:srgbClr val="538135"/>
      </a:accent6>
      <a:hlink>
        <a:srgbClr val="ED7D31"/>
      </a:hlink>
      <a:folHlink>
        <a:srgbClr val="ED7D3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a775cd1e-39d9-4371-9896-de1538453c00">
      <UserInfo>
        <DisplayName>Eric Doll</DisplayName>
        <AccountId>632</AccountId>
        <AccountType/>
      </UserInfo>
    </SharedWithUsers>
    <lcf76f155ced4ddcb4097134ff3c332f xmlns="17d56196-3769-4497-9f50-e291c1a385c2">
      <Terms xmlns="http://schemas.microsoft.com/office/infopath/2007/PartnerControls"/>
    </lcf76f155ced4ddcb4097134ff3c332f>
    <TaxCatchAll xmlns="a775cd1e-39d9-4371-9896-de1538453c0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2B8E0C555D422449E316A3F18840FAB" ma:contentTypeVersion="16" ma:contentTypeDescription="Create a new document." ma:contentTypeScope="" ma:versionID="7c451b17c6dd0d5a91c9ffc487c6a5c6">
  <xsd:schema xmlns:xsd="http://www.w3.org/2001/XMLSchema" xmlns:xs="http://www.w3.org/2001/XMLSchema" xmlns:p="http://schemas.microsoft.com/office/2006/metadata/properties" xmlns:ns2="17d56196-3769-4497-9f50-e291c1a385c2" xmlns:ns3="a775cd1e-39d9-4371-9896-de1538453c00" targetNamespace="http://schemas.microsoft.com/office/2006/metadata/properties" ma:root="true" ma:fieldsID="e99c925bdec3ac721ca3d0912d1674b0" ns2:_="" ns3:_="">
    <xsd:import namespace="17d56196-3769-4497-9f50-e291c1a385c2"/>
    <xsd:import namespace="a775cd1e-39d9-4371-9896-de1538453c0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d56196-3769-4497-9f50-e291c1a385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8876fb3-16a1-46b6-bbdf-d74a715c3e8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775cd1e-39d9-4371-9896-de1538453c0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78527b39-5ca7-49d7-98c4-5bfd18b2a74f}" ma:internalName="TaxCatchAll" ma:showField="CatchAllData" ma:web="a775cd1e-39d9-4371-9896-de1538453c0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374386-E839-4043-A963-1FE3B34C759A}">
  <ds:schemaRefs>
    <ds:schemaRef ds:uri="http://schemas.microsoft.com/sharepoint/v3/contenttype/forms"/>
  </ds:schemaRefs>
</ds:datastoreItem>
</file>

<file path=customXml/itemProps2.xml><?xml version="1.0" encoding="utf-8"?>
<ds:datastoreItem xmlns:ds="http://schemas.openxmlformats.org/officeDocument/2006/customXml" ds:itemID="{E6458748-B7C1-44FC-B9E4-6FCB3E568313}">
  <ds:schemaRefs>
    <ds:schemaRef ds:uri="17d56196-3769-4497-9f50-e291c1a385c2"/>
    <ds:schemaRef ds:uri="a775cd1e-39d9-4371-9896-de1538453c0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B4FB54E-561C-4D32-8000-13F133B8BE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d56196-3769-4497-9f50-e291c1a385c2"/>
    <ds:schemaRef ds:uri="a775cd1e-39d9-4371-9896-de1538453c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Wake CoC Powerpoint Template (2)</Template>
  <TotalTime>314</TotalTime>
  <Words>800</Words>
  <Application>Microsoft Office PowerPoint</Application>
  <PresentationFormat>Widescreen</PresentationFormat>
  <Paragraphs>102</Paragraphs>
  <Slides>13</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Arial Black</vt:lpstr>
      <vt:lpstr>Calibri</vt:lpstr>
      <vt:lpstr>1_Custom Design</vt:lpstr>
      <vt:lpstr>Office Theme</vt:lpstr>
      <vt:lpstr>Data Advisory Committee </vt:lpstr>
      <vt:lpstr>Welcome! </vt:lpstr>
      <vt:lpstr>Agenda</vt:lpstr>
      <vt:lpstr>PIT/HIC – our role</vt:lpstr>
      <vt:lpstr>HMIS RFP</vt:lpstr>
      <vt:lpstr>RFP Release Process</vt:lpstr>
      <vt:lpstr>Timelines and assignments of RFP tasks</vt:lpstr>
      <vt:lpstr>Quick questions </vt:lpstr>
      <vt:lpstr>HMIS related documents</vt:lpstr>
      <vt:lpstr>HMIS User roles</vt:lpstr>
      <vt:lpstr>Data left to Migrate from Community Services</vt:lpstr>
      <vt:lpstr>Parking Lot </vt:lpstr>
      <vt:lpstr>Adjourn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Funding Review Committee Meeting</dc:title>
  <dc:creator>Jenn Von Egidy</dc:creator>
  <cp:lastModifiedBy>Thurston Alexander-Smith</cp:lastModifiedBy>
  <cp:revision>5</cp:revision>
  <dcterms:created xsi:type="dcterms:W3CDTF">2021-08-16T18:41:22Z</dcterms:created>
  <dcterms:modified xsi:type="dcterms:W3CDTF">2023-11-28T16:25:50Z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0x01010022B8E0C555D422449E316A3F18840FAB</vt:lpwstr>
  </property>
</Properties>
</file>